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9" r:id="rId3"/>
    <p:sldId id="290" r:id="rId4"/>
    <p:sldId id="291" r:id="rId5"/>
    <p:sldId id="292" r:id="rId6"/>
    <p:sldId id="300" r:id="rId7"/>
    <p:sldId id="293" r:id="rId8"/>
    <p:sldId id="294" r:id="rId9"/>
    <p:sldId id="301" r:id="rId10"/>
    <p:sldId id="295" r:id="rId11"/>
    <p:sldId id="296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297" r:id="rId32"/>
    <p:sldId id="298" r:id="rId33"/>
    <p:sldId id="299" r:id="rId34"/>
    <p:sldId id="288" r:id="rId3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  <p:bold r:id="rId42"/>
    </p:embeddedFont>
    <p:embeddedFont>
      <p:font typeface="Fira Sans Medium" panose="020B0603050000020004" pitchFamily="34" charset="0"/>
      <p:regular r:id="rId43"/>
      <p:bold r:id="rId44"/>
      <p:italic r:id="rId45"/>
      <p:boldItalic r:id="rId46"/>
    </p:embeddedFont>
    <p:embeddedFont>
      <p:font typeface="Fira Sans SemiBold" panose="020B06030500000200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00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91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925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00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58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611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81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986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2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1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89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870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56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98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236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82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959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42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4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396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997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1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12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2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8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3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7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1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s://www.altexsoft.com/blog/document-classification/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lidesgo.com/" TargetMode="External"/><Relationship Id="rId5" Type="http://schemas.openxmlformats.org/officeDocument/2006/relationships/hyperlink" Target="https://medium.com/@MohammedS/performance-metrics-for-classification-problems-in-machine-learning-part-i-b085d432082b" TargetMode="External"/><Relationship Id="rId4" Type="http://schemas.openxmlformats.org/officeDocument/2006/relationships/hyperlink" Target="https://nanonets.com/blog/document-classificatio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pf10610@umbc.ed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390911" y="945030"/>
            <a:ext cx="5291516" cy="3790862"/>
            <a:chOff x="2681375" y="1416150"/>
            <a:chExt cx="4318900" cy="309407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67849" y="1686925"/>
              <a:ext cx="365001" cy="756124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53550" y="1931696"/>
              <a:ext cx="269150" cy="54455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704252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742821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07181" y="590075"/>
            <a:ext cx="4318608" cy="118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SemiBold"/>
                <a:ea typeface="Fira Sans SemiBold"/>
                <a:cs typeface="Fira Sans SemiBold"/>
                <a:sym typeface="Fira Sans SemiBold"/>
              </a:rPr>
              <a:t>Document </a:t>
            </a:r>
            <a:r>
              <a:rPr lang="en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Classification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Using Image &amp; Text Features: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 Multi-Modal AI Approach</a:t>
            </a:r>
            <a:endParaRPr lang="en" sz="2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382621" y="2249366"/>
            <a:ext cx="2301900" cy="60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Under the Guidance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Dr. Chaojie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DATA 606 – Capstone in Data Science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5;p13">
            <a:extLst>
              <a:ext uri="{FF2B5EF4-FFF2-40B4-BE49-F238E27FC236}">
                <a16:creationId xmlns:a16="http://schemas.microsoft.com/office/drawing/2014/main" id="{C0C3CFA2-7FEA-4818-ABAB-54A454A944DF}"/>
              </a:ext>
            </a:extLst>
          </p:cNvPr>
          <p:cNvSpPr txBox="1"/>
          <p:nvPr/>
        </p:nvSpPr>
        <p:spPr>
          <a:xfrm>
            <a:off x="382621" y="3018693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Submitted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Ujjwal (PF10610)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7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49008C9A-DDA5-4C1B-8DDE-D53CBF4879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5;p13">
            <a:extLst>
              <a:ext uri="{FF2B5EF4-FFF2-40B4-BE49-F238E27FC236}">
                <a16:creationId xmlns:a16="http://schemas.microsoft.com/office/drawing/2014/main" id="{3026A9B9-E435-494D-B8EA-9188904C8AE6}"/>
              </a:ext>
            </a:extLst>
          </p:cNvPr>
          <p:cNvSpPr txBox="1"/>
          <p:nvPr/>
        </p:nvSpPr>
        <p:spPr>
          <a:xfrm>
            <a:off x="3050470" y="4818286"/>
            <a:ext cx="2584169" cy="32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10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212;p14">
            <a:extLst>
              <a:ext uri="{FF2B5EF4-FFF2-40B4-BE49-F238E27FC236}">
                <a16:creationId xmlns:a16="http://schemas.microsoft.com/office/drawing/2014/main" id="{8D94F2CF-19EE-4192-B91F-9C89B74DDB97}"/>
              </a:ext>
            </a:extLst>
          </p:cNvPr>
          <p:cNvSpPr/>
          <p:nvPr/>
        </p:nvSpPr>
        <p:spPr>
          <a:xfrm>
            <a:off x="3933728" y="3690413"/>
            <a:ext cx="422396" cy="477919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0A8A1B-70AC-49D9-A54C-375368AF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71" y="2826394"/>
            <a:ext cx="335115" cy="33511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9458EA-6699-4E10-A4A8-F5DB130069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4" t="19487" r="24722" b="20993"/>
          <a:stretch/>
        </p:blipFill>
        <p:spPr>
          <a:xfrm>
            <a:off x="7452582" y="3116881"/>
            <a:ext cx="293852" cy="34921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EEBC3F0-5944-4504-8775-5F7663B9F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1" t="18525" r="4456" b="18339"/>
          <a:stretch/>
        </p:blipFill>
        <p:spPr>
          <a:xfrm>
            <a:off x="7443362" y="2678362"/>
            <a:ext cx="395131" cy="277491"/>
          </a:xfrm>
          <a:prstGeom prst="rect">
            <a:avLst/>
          </a:prstGeom>
        </p:spPr>
      </p:pic>
      <p:pic>
        <p:nvPicPr>
          <p:cNvPr id="11" name="Picture 10" descr="Text, icon&#10;&#10;Description automatically generated">
            <a:extLst>
              <a:ext uri="{FF2B5EF4-FFF2-40B4-BE49-F238E27FC236}">
                <a16:creationId xmlns:a16="http://schemas.microsoft.com/office/drawing/2014/main" id="{99A84060-D54C-4166-B7A5-9F5C95352E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36"/>
          <a:stretch/>
        </p:blipFill>
        <p:spPr>
          <a:xfrm>
            <a:off x="7478262" y="3618706"/>
            <a:ext cx="302465" cy="30400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D2F300-7F9E-4611-BE32-E130F1D8C0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51" t="10169" r="7891" b="15959"/>
          <a:stretch/>
        </p:blipFill>
        <p:spPr>
          <a:xfrm>
            <a:off x="7068674" y="3397218"/>
            <a:ext cx="297623" cy="28181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17557D-B3B1-41B5-8A7E-263D86B75E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1706" y="3092295"/>
            <a:ext cx="450791" cy="450791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FCB29ECD-05F8-4876-B66D-C4CD356EA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3239" y="2987109"/>
            <a:ext cx="593479" cy="5413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Labels and Frequencies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8BB3A-2D38-4B97-A7BB-7AFD80EF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29" y="1278217"/>
            <a:ext cx="5924550" cy="3144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85699-7EDE-44E8-AC41-FEAF80217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18" y="1998564"/>
            <a:ext cx="4213689" cy="31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Format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18;p15">
            <a:extLst>
              <a:ext uri="{FF2B5EF4-FFF2-40B4-BE49-F238E27FC236}">
                <a16:creationId xmlns:a16="http://schemas.microsoft.com/office/drawing/2014/main" id="{3A88E5B0-4AD3-4B83-8255-9669BC261575}"/>
              </a:ext>
            </a:extLst>
          </p:cNvPr>
          <p:cNvSpPr txBox="1"/>
          <p:nvPr/>
        </p:nvSpPr>
        <p:spPr>
          <a:xfrm>
            <a:off x="703100" y="23311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Type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112;p16">
            <a:extLst>
              <a:ext uri="{FF2B5EF4-FFF2-40B4-BE49-F238E27FC236}">
                <a16:creationId xmlns:a16="http://schemas.microsoft.com/office/drawing/2014/main" id="{9265122E-F62B-4C3A-BF51-B18B5461FF98}"/>
              </a:ext>
            </a:extLst>
          </p:cNvPr>
          <p:cNvSpPr/>
          <p:nvPr/>
        </p:nvSpPr>
        <p:spPr>
          <a:xfrm>
            <a:off x="3547728" y="1205319"/>
            <a:ext cx="1896142" cy="10612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1;p16">
            <a:extLst>
              <a:ext uri="{FF2B5EF4-FFF2-40B4-BE49-F238E27FC236}">
                <a16:creationId xmlns:a16="http://schemas.microsoft.com/office/drawing/2014/main" id="{06F65BF8-BA4F-4142-819F-C4A8F9CBA7DA}"/>
              </a:ext>
            </a:extLst>
          </p:cNvPr>
          <p:cNvSpPr txBox="1"/>
          <p:nvPr/>
        </p:nvSpPr>
        <p:spPr>
          <a:xfrm>
            <a:off x="3700129" y="1277671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3482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JPEG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  <a:endParaRPr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7F8D4B7-0B2A-4D1E-A6EA-EB9F96B7BED6}"/>
              </a:ext>
            </a:extLst>
          </p:cNvPr>
          <p:cNvSpPr/>
          <p:nvPr/>
        </p:nvSpPr>
        <p:spPr>
          <a:xfrm>
            <a:off x="3547728" y="3243223"/>
            <a:ext cx="1896142" cy="10076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08424CA3-7B8B-4C8E-9937-1A5E2FEFDA75}"/>
              </a:ext>
            </a:extLst>
          </p:cNvPr>
          <p:cNvSpPr txBox="1"/>
          <p:nvPr/>
        </p:nvSpPr>
        <p:spPr>
          <a:xfrm>
            <a:off x="3692979" y="3231557"/>
            <a:ext cx="1543390" cy="9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3482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grayscale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  <a:endParaRPr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445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Height and Width (For All Images)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896142" cy="11699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506872" y="1024095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Unique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Dimensions</a:t>
            </a:r>
            <a:endParaRPr lang="en-US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12;p16">
            <a:extLst>
              <a:ext uri="{FF2B5EF4-FFF2-40B4-BE49-F238E27FC236}">
                <a16:creationId xmlns:a16="http://schemas.microsoft.com/office/drawing/2014/main" id="{642CC822-8912-40DC-8EE3-C5C3BE30B186}"/>
              </a:ext>
            </a:extLst>
          </p:cNvPr>
          <p:cNvSpPr/>
          <p:nvPr/>
        </p:nvSpPr>
        <p:spPr>
          <a:xfrm>
            <a:off x="363991" y="2625772"/>
            <a:ext cx="1896142" cy="11699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1;p16">
            <a:extLst>
              <a:ext uri="{FF2B5EF4-FFF2-40B4-BE49-F238E27FC236}">
                <a16:creationId xmlns:a16="http://schemas.microsoft.com/office/drawing/2014/main" id="{EB3669CD-71B8-4A6A-A2B2-F37524702C02}"/>
              </a:ext>
            </a:extLst>
          </p:cNvPr>
          <p:cNvSpPr txBox="1"/>
          <p:nvPr/>
        </p:nvSpPr>
        <p:spPr>
          <a:xfrm>
            <a:off x="516392" y="2583821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Unique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Dimensions</a:t>
            </a:r>
            <a:endParaRPr lang="en-US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7C9A-A4E9-40EF-83C4-EA82F1B86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2" t="1873" r="8511" b="2260"/>
          <a:stretch/>
        </p:blipFill>
        <p:spPr>
          <a:xfrm>
            <a:off x="2921793" y="1135856"/>
            <a:ext cx="1034109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A846F-53B1-4602-8E96-08F3FEC880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3" r="5413" b="3597"/>
          <a:stretch/>
        </p:blipFill>
        <p:spPr>
          <a:xfrm>
            <a:off x="2948309" y="3049691"/>
            <a:ext cx="1007593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9E015-F9CC-43E4-8D5F-2EAA80BC2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057" y="1135856"/>
            <a:ext cx="2878886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3C2F7E-3488-495E-A714-FA60C1CA9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057" y="2983661"/>
            <a:ext cx="2878886" cy="1809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20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Maximum, Minimum and Most Frequent Height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20834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968A4-1B3B-45A7-B802-EC8A851CD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55" y="976074"/>
            <a:ext cx="1085851" cy="1959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CB28F-94A1-4304-B9CE-E569CB90E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979" y="978264"/>
            <a:ext cx="1941060" cy="1951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B667D-DC03-43E1-A5C2-9A1E5FE3B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271" y="3065342"/>
            <a:ext cx="1091035" cy="1969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BF03DF-ED5E-4925-99BF-4D9F8D57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78" y="3065342"/>
            <a:ext cx="1905019" cy="1969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AEFC5D-2424-48C4-83B6-6D7A44BEA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4157" y="2313917"/>
            <a:ext cx="1137865" cy="2022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F8FB8E-6107-4784-8C6B-B12DDC02F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874" y="2316993"/>
            <a:ext cx="1951127" cy="2017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397076" y="306676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510516" y="312155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6810251" y="110818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6923691" y="1105817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Frequent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5659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Maximum, Minimum and Most Frequent Width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20834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397076" y="306676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510516" y="312155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6810251" y="110818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6923691" y="1105817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Frequent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6BDB3-A807-4D87-A3A4-58916ADB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41" y="958781"/>
            <a:ext cx="1019307" cy="197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0F1D35-6BF8-426B-ADCC-9E87DB080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072" y="958781"/>
            <a:ext cx="1905703" cy="1977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4740-3A52-441A-B238-3BCDDA6A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40" y="3075266"/>
            <a:ext cx="1019308" cy="19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0FD1D-2A7C-493A-BABE-02CFDEEC6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280" y="3066763"/>
            <a:ext cx="1917495" cy="1978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DDEB81-E208-49D6-9238-A640E8D1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3274" y="2247840"/>
            <a:ext cx="1055065" cy="1978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7232D2-D34F-4A69-96F2-CBFDF8BFB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619" y="2247840"/>
            <a:ext cx="1920963" cy="1978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259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Disk Space Occupied by Images (in bytes) 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20834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Occupied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397076" y="306676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510516" y="312155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Space Occupied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6810251" y="110818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6923691" y="1105817"/>
            <a:ext cx="941578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Overall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Distribution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Disk Space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AE34A-E1AB-4E50-9A5D-DDD1BC9A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20" y="2461923"/>
            <a:ext cx="1059531" cy="1717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775E4-CE0B-4CB1-AAF5-A28F2A940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691" y="2571750"/>
            <a:ext cx="2063721" cy="1357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C91F9-BE8C-48FA-8ED5-7ED1DF23B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806" y="1074964"/>
            <a:ext cx="788437" cy="1839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8955A-C958-4E6E-942A-51881D099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429" y="1074964"/>
            <a:ext cx="1807831" cy="1839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8C3139-FB0C-48C8-B0EA-C9E6B9C57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928" y="3244719"/>
            <a:ext cx="1059190" cy="1717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C0AB0D-766D-410B-8D5F-0F486910C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150" y="3121551"/>
            <a:ext cx="1789109" cy="1840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DA84A6-B7FA-492D-B5A0-438238D26596}"/>
              </a:ext>
            </a:extLst>
          </p:cNvPr>
          <p:cNvSpPr/>
          <p:nvPr/>
        </p:nvSpPr>
        <p:spPr>
          <a:xfrm>
            <a:off x="4603199" y="3179318"/>
            <a:ext cx="357187" cy="7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5107781" y="2939327"/>
            <a:ext cx="350408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Images with no text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18;p15">
            <a:extLst>
              <a:ext uri="{FF2B5EF4-FFF2-40B4-BE49-F238E27FC236}">
                <a16:creationId xmlns:a16="http://schemas.microsoft.com/office/drawing/2014/main" id="{3A88E5B0-4AD3-4B83-8255-9669BC261575}"/>
              </a:ext>
            </a:extLst>
          </p:cNvPr>
          <p:cNvSpPr txBox="1"/>
          <p:nvPr/>
        </p:nvSpPr>
        <p:spPr>
          <a:xfrm>
            <a:off x="703100" y="2939327"/>
            <a:ext cx="440468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Languages in Images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112;p16">
            <a:extLst>
              <a:ext uri="{FF2B5EF4-FFF2-40B4-BE49-F238E27FC236}">
                <a16:creationId xmlns:a16="http://schemas.microsoft.com/office/drawing/2014/main" id="{9265122E-F62B-4C3A-BF51-B18B5461FF98}"/>
              </a:ext>
            </a:extLst>
          </p:cNvPr>
          <p:cNvSpPr/>
          <p:nvPr/>
        </p:nvSpPr>
        <p:spPr>
          <a:xfrm>
            <a:off x="5978508" y="3631843"/>
            <a:ext cx="1896142" cy="10612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1;p16">
            <a:extLst>
              <a:ext uri="{FF2B5EF4-FFF2-40B4-BE49-F238E27FC236}">
                <a16:creationId xmlns:a16="http://schemas.microsoft.com/office/drawing/2014/main" id="{06F65BF8-BA4F-4142-819F-C4A8F9CBA7DA}"/>
              </a:ext>
            </a:extLst>
          </p:cNvPr>
          <p:cNvSpPr txBox="1"/>
          <p:nvPr/>
        </p:nvSpPr>
        <p:spPr>
          <a:xfrm>
            <a:off x="6130909" y="3704195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</a:t>
            </a: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ith no text</a:t>
            </a:r>
            <a:endParaRPr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7F8D4B7-0B2A-4D1E-A6EA-EB9F96B7BED6}"/>
              </a:ext>
            </a:extLst>
          </p:cNvPr>
          <p:cNvSpPr/>
          <p:nvPr/>
        </p:nvSpPr>
        <p:spPr>
          <a:xfrm>
            <a:off x="1404588" y="3631843"/>
            <a:ext cx="1896142" cy="10076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08424CA3-7B8B-4C8E-9937-1A5E2FEFDA75}"/>
              </a:ext>
            </a:extLst>
          </p:cNvPr>
          <p:cNvSpPr txBox="1"/>
          <p:nvPr/>
        </p:nvSpPr>
        <p:spPr>
          <a:xfrm>
            <a:off x="1549839" y="3620177"/>
            <a:ext cx="1543390" cy="9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Languages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Images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E30B-5D81-4594-A8C9-9C4306A9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571" y="252362"/>
            <a:ext cx="5661931" cy="2292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57B1F-BDED-46A6-81B9-186227E8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179246"/>
            <a:ext cx="525524" cy="23830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88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 and Minimum Text Length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20834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397076" y="306676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510516" y="312155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6810251" y="110818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6923690" y="1105817"/>
            <a:ext cx="917289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Frequency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Distribution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E55D4-D55F-43CF-99CD-937A4ECA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148" y="2107238"/>
            <a:ext cx="1110660" cy="889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AC5FD-1420-405C-BF9D-5EE6E853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172" y="3175760"/>
            <a:ext cx="2839752" cy="1744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46116-55CA-4691-B096-862795AFB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075" y="3040380"/>
            <a:ext cx="930348" cy="1822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2E26B8-D035-4FFA-8EAE-04F995387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469" y="3051419"/>
            <a:ext cx="1771912" cy="1787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E62D97-4670-40F6-8C48-3C9519A4D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076" y="1005839"/>
            <a:ext cx="940717" cy="1822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0FA29D-687E-4CB1-9A44-AC286754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3470" y="993397"/>
            <a:ext cx="1771912" cy="1834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97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457200" y="1628775"/>
            <a:ext cx="8229600" cy="18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Word Clouds &amp; Frequency Distribution Plots</a:t>
            </a:r>
          </a:p>
        </p:txBody>
      </p:sp>
    </p:spTree>
    <p:extLst>
      <p:ext uri="{BB962C8B-B14F-4D97-AF65-F5344CB8AC3E}">
        <p14:creationId xmlns:p14="http://schemas.microsoft.com/office/powerpoint/2010/main" val="227957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All Images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9AF70D-3F09-4D1E-B9A0-B626C130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9" y="892675"/>
            <a:ext cx="2861921" cy="1931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A5540-2070-4452-941C-607C6F068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39" y="2878932"/>
            <a:ext cx="941837" cy="1837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C40F0-A5D8-49F3-9563-90B94B1C5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92" y="1749924"/>
            <a:ext cx="5541245" cy="2453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03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320;p15">
            <a:extLst>
              <a:ext uri="{FF2B5EF4-FFF2-40B4-BE49-F238E27FC236}">
                <a16:creationId xmlns:a16="http://schemas.microsoft.com/office/drawing/2014/main" id="{13777993-0017-480D-91DE-36B025016CF7}"/>
              </a:ext>
            </a:extLst>
          </p:cNvPr>
          <p:cNvSpPr/>
          <p:nvPr/>
        </p:nvSpPr>
        <p:spPr>
          <a:xfrm>
            <a:off x="4405972" y="369580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417;p15">
            <a:extLst>
              <a:ext uri="{FF2B5EF4-FFF2-40B4-BE49-F238E27FC236}">
                <a16:creationId xmlns:a16="http://schemas.microsoft.com/office/drawing/2014/main" id="{FA8A94EF-4FE3-4FED-AAEC-96DC3C7AE4D1}"/>
              </a:ext>
            </a:extLst>
          </p:cNvPr>
          <p:cNvSpPr/>
          <p:nvPr/>
        </p:nvSpPr>
        <p:spPr>
          <a:xfrm>
            <a:off x="7560848" y="372345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320;p15">
            <a:extLst>
              <a:ext uri="{FF2B5EF4-FFF2-40B4-BE49-F238E27FC236}">
                <a16:creationId xmlns:a16="http://schemas.microsoft.com/office/drawing/2014/main" id="{D86F78B6-5CCA-4434-BD42-004504477EF9}"/>
              </a:ext>
            </a:extLst>
          </p:cNvPr>
          <p:cNvSpPr/>
          <p:nvPr/>
        </p:nvSpPr>
        <p:spPr>
          <a:xfrm>
            <a:off x="4691724" y="240705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417;p15">
            <a:extLst>
              <a:ext uri="{FF2B5EF4-FFF2-40B4-BE49-F238E27FC236}">
                <a16:creationId xmlns:a16="http://schemas.microsoft.com/office/drawing/2014/main" id="{BCC71F3E-769A-4B48-8AF1-79CF179DA107}"/>
              </a:ext>
            </a:extLst>
          </p:cNvPr>
          <p:cNvSpPr/>
          <p:nvPr/>
        </p:nvSpPr>
        <p:spPr>
          <a:xfrm>
            <a:off x="7846600" y="243470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320;p15">
            <a:extLst>
              <a:ext uri="{FF2B5EF4-FFF2-40B4-BE49-F238E27FC236}">
                <a16:creationId xmlns:a16="http://schemas.microsoft.com/office/drawing/2014/main" id="{747A6C34-86CC-4509-B7F5-211AE683F463}"/>
              </a:ext>
            </a:extLst>
          </p:cNvPr>
          <p:cNvSpPr/>
          <p:nvPr/>
        </p:nvSpPr>
        <p:spPr>
          <a:xfrm>
            <a:off x="4303579" y="112593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417;p15">
            <a:extLst>
              <a:ext uri="{FF2B5EF4-FFF2-40B4-BE49-F238E27FC236}">
                <a16:creationId xmlns:a16="http://schemas.microsoft.com/office/drawing/2014/main" id="{C118CD32-AA60-4F32-9398-7D55291176F9}"/>
              </a:ext>
            </a:extLst>
          </p:cNvPr>
          <p:cNvSpPr/>
          <p:nvPr/>
        </p:nvSpPr>
        <p:spPr>
          <a:xfrm>
            <a:off x="7458455" y="115358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Me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4679850" y="113599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Ujjwal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4679846" y="1439984"/>
            <a:ext cx="2827500" cy="7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Student, MPS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UMBC Global Ambassador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Graduate Grader, Data Science Department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4983377" y="239645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Skills: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4983376" y="2679016"/>
            <a:ext cx="3119154" cy="8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Python, SQL, MATLAB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Tableau, Microsoft Azure, Microsoft Office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Statistical Analysis, Data Visualization, Time-Series Analysis, Machine Learning, Deep Learning, Natural Language Processing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4865582" y="3685494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Projects: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4865582" y="3975191"/>
            <a:ext cx="2827500" cy="76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California Drought Analysis &amp;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Twitter Sentiment Analysis &amp; Stock Prices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sz="900" dirty="0">
                <a:latin typeface="Fira Sans"/>
                <a:ea typeface="Fira Sans"/>
                <a:cs typeface="Fira Sans"/>
                <a:sym typeface="Fira Sans"/>
              </a:rPr>
              <a:t>Rotor-Bar Fault Detection in 3 Phase Induction Motor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Picture 126" descr="A picture containing person, outdoor, standing, sweater&#10;&#10;Description automatically generated">
            <a:extLst>
              <a:ext uri="{FF2B5EF4-FFF2-40B4-BE49-F238E27FC236}">
                <a16:creationId xmlns:a16="http://schemas.microsoft.com/office/drawing/2014/main" id="{DFE1BCE0-0A1A-4623-9E69-F562906D7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95" t="17201" r="22219" b="8381"/>
          <a:stretch/>
        </p:blipFill>
        <p:spPr>
          <a:xfrm>
            <a:off x="818079" y="1291036"/>
            <a:ext cx="2827500" cy="313536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2540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Note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3969B-C901-4BDC-A0C1-1ED54AA16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0" y="2858997"/>
            <a:ext cx="931223" cy="1873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67AC78-1836-4116-ACC6-2574CE11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5" y="863356"/>
            <a:ext cx="2691739" cy="1891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891CF-A2AE-4F0C-AD3F-86DDA2A03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48" y="1680681"/>
            <a:ext cx="5852594" cy="2742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98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Form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C362F-EBB2-472D-B3E8-50C069580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53" y="2891339"/>
            <a:ext cx="954237" cy="184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2000DF27-725E-49E9-97E9-BD42093C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0" y="900802"/>
            <a:ext cx="2733334" cy="1920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F18A-1737-41B6-BD2D-626F57236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413" y="1492506"/>
            <a:ext cx="6015993" cy="2797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699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Email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149D4-2EF5-4B32-8C7F-816B8053A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66" y="2851747"/>
            <a:ext cx="916612" cy="18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2AC6EE-783E-42EF-8F55-8515F85A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0" y="874861"/>
            <a:ext cx="2726190" cy="1915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296FE-FDCA-437B-A7D4-1D51A425D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426" y="1678701"/>
            <a:ext cx="5991123" cy="2744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48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Letter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F1A3E-14F7-40AB-B657-7F81F8EE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84" y="2928937"/>
            <a:ext cx="944296" cy="1812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96AA934-5021-4B1D-9FB1-70DCCF9CB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1" y="892674"/>
            <a:ext cx="2850693" cy="2003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AA3EB-E789-4C04-A9CB-36FE970FE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55" y="1745623"/>
            <a:ext cx="5812675" cy="2677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5559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News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5F89A-6AC1-4A5E-B66F-A35D384F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9" y="2863399"/>
            <a:ext cx="1007101" cy="1900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8CB2AE73-524D-40A6-97EA-AA430B89D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54" y="868451"/>
            <a:ext cx="2738689" cy="192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F7743-3556-45E8-A230-9B7994A22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60" y="1614488"/>
            <a:ext cx="5995986" cy="2707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9328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ADVE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6B5B71-9EB7-4DCC-84EC-952D9CE0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31" y="2873992"/>
            <a:ext cx="916782" cy="1881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6C2BC3AF-E6F1-48AA-BBAE-50E535D75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" y="883272"/>
            <a:ext cx="2738244" cy="192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D6BEC-F0F7-492F-A89F-08C6B23A9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574" y="1700213"/>
            <a:ext cx="5735393" cy="2606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4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Memo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DB1CF5-CD5C-4383-9E08-982AAA8C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26" y="2945418"/>
            <a:ext cx="1034685" cy="1769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C535E98-FF60-4EB4-8EAC-B2701422F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81" y="892675"/>
            <a:ext cx="2784004" cy="195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149D5D-088E-442F-9AC0-225605A6B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630" y="1574887"/>
            <a:ext cx="5961491" cy="2874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660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Resume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F3F60F-7208-459C-88BB-AC2B044D9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01" y="2899709"/>
            <a:ext cx="947093" cy="18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, newspaper, battery&#10;&#10;Description automatically generated">
            <a:extLst>
              <a:ext uri="{FF2B5EF4-FFF2-40B4-BE49-F238E27FC236}">
                <a16:creationId xmlns:a16="http://schemas.microsoft.com/office/drawing/2014/main" id="{69701C31-6477-4D58-82CF-0FF8A0EA8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79" y="845378"/>
            <a:ext cx="2833346" cy="1991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F7BCF-61B9-407E-803B-91FCABB5B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305" y="1635919"/>
            <a:ext cx="5783525" cy="2694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89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Scientific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0B355-14F7-4ABB-B4D2-D9B4AE82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32" y="2887047"/>
            <a:ext cx="938213" cy="1844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C45E1F7-2A5D-478C-B94C-5A86825A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0" y="836983"/>
            <a:ext cx="2783340" cy="1956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C37E1-A434-4A37-8906-B16C2E65A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979" y="1661106"/>
            <a:ext cx="5959141" cy="2762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89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Report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F8A8F-186D-461E-902A-7BD4E23AF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9" y="2901759"/>
            <a:ext cx="897088" cy="1830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6C6C9A8-D48D-4325-984E-996493A41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0" y="892675"/>
            <a:ext cx="2766918" cy="19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123CD-6FEA-43EC-9224-A6ECAFC12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71" y="1525475"/>
            <a:ext cx="5885653" cy="2752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47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91;p21">
            <a:extLst>
              <a:ext uri="{FF2B5EF4-FFF2-40B4-BE49-F238E27FC236}">
                <a16:creationId xmlns:a16="http://schemas.microsoft.com/office/drawing/2014/main" id="{1BC406A0-2DBD-49C6-8D6D-2B6056C68A27}"/>
              </a:ext>
            </a:extLst>
          </p:cNvPr>
          <p:cNvSpPr/>
          <p:nvPr/>
        </p:nvSpPr>
        <p:spPr>
          <a:xfrm>
            <a:off x="1035844" y="2571750"/>
            <a:ext cx="3849554" cy="79144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93;p21">
            <a:extLst>
              <a:ext uri="{FF2B5EF4-FFF2-40B4-BE49-F238E27FC236}">
                <a16:creationId xmlns:a16="http://schemas.microsoft.com/office/drawing/2014/main" id="{C996CDB9-9411-4656-9B1A-A4059F29AFF6}"/>
              </a:ext>
            </a:extLst>
          </p:cNvPr>
          <p:cNvSpPr/>
          <p:nvPr/>
        </p:nvSpPr>
        <p:spPr>
          <a:xfrm>
            <a:off x="1116980" y="891380"/>
            <a:ext cx="3768418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99;p21">
            <a:extLst>
              <a:ext uri="{FF2B5EF4-FFF2-40B4-BE49-F238E27FC236}">
                <a16:creationId xmlns:a16="http://schemas.microsoft.com/office/drawing/2014/main" id="{1E60ADD4-E465-4A5D-8EDF-E961FA811A7C}"/>
              </a:ext>
            </a:extLst>
          </p:cNvPr>
          <p:cNvSpPr/>
          <p:nvPr/>
        </p:nvSpPr>
        <p:spPr>
          <a:xfrm>
            <a:off x="1116980" y="2999438"/>
            <a:ext cx="3768418" cy="1304250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350455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is Document Classification?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4;p21">
            <a:extLst>
              <a:ext uri="{FF2B5EF4-FFF2-40B4-BE49-F238E27FC236}">
                <a16:creationId xmlns:a16="http://schemas.microsoft.com/office/drawing/2014/main" id="{2EF5E5F1-46C6-4CDA-AC08-34DAC1926EBB}"/>
              </a:ext>
            </a:extLst>
          </p:cNvPr>
          <p:cNvSpPr/>
          <p:nvPr/>
        </p:nvSpPr>
        <p:spPr>
          <a:xfrm>
            <a:off x="5156612" y="411885"/>
            <a:ext cx="3351593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05;p21">
            <a:extLst>
              <a:ext uri="{FF2B5EF4-FFF2-40B4-BE49-F238E27FC236}">
                <a16:creationId xmlns:a16="http://schemas.microsoft.com/office/drawing/2014/main" id="{2124FD14-F68C-4F3C-AC56-CA487C934AF8}"/>
              </a:ext>
            </a:extLst>
          </p:cNvPr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" name="Google Shape;1706;p21">
            <a:extLst>
              <a:ext uri="{FF2B5EF4-FFF2-40B4-BE49-F238E27FC236}">
                <a16:creationId xmlns:a16="http://schemas.microsoft.com/office/drawing/2014/main" id="{E7E1AE7C-0905-46B3-84BC-FCD7BF912725}"/>
              </a:ext>
            </a:extLst>
          </p:cNvPr>
          <p:cNvSpPr/>
          <p:nvPr/>
        </p:nvSpPr>
        <p:spPr>
          <a:xfrm>
            <a:off x="5156613" y="2089089"/>
            <a:ext cx="33515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07;p21">
            <a:extLst>
              <a:ext uri="{FF2B5EF4-FFF2-40B4-BE49-F238E27FC236}">
                <a16:creationId xmlns:a16="http://schemas.microsoft.com/office/drawing/2014/main" id="{0DF6F10E-DE1E-467F-9923-661AC6B76C15}"/>
              </a:ext>
            </a:extLst>
          </p:cNvPr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" name="Google Shape;1710;p21">
            <a:extLst>
              <a:ext uri="{FF2B5EF4-FFF2-40B4-BE49-F238E27FC236}">
                <a16:creationId xmlns:a16="http://schemas.microsoft.com/office/drawing/2014/main" id="{8BA2CE81-1F57-409C-A401-14C152BD64B6}"/>
              </a:ext>
            </a:extLst>
          </p:cNvPr>
          <p:cNvSpPr/>
          <p:nvPr/>
        </p:nvSpPr>
        <p:spPr>
          <a:xfrm>
            <a:off x="5156605" y="3769526"/>
            <a:ext cx="3351591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11;p21">
            <a:extLst>
              <a:ext uri="{FF2B5EF4-FFF2-40B4-BE49-F238E27FC236}">
                <a16:creationId xmlns:a16="http://schemas.microsoft.com/office/drawing/2014/main" id="{7B17A017-A79A-4CB8-967A-DE9AF3965175}"/>
              </a:ext>
            </a:extLst>
          </p:cNvPr>
          <p:cNvSpPr/>
          <p:nvPr/>
        </p:nvSpPr>
        <p:spPr>
          <a:xfrm>
            <a:off x="5156606" y="3769526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" name="Google Shape;1712;p21">
            <a:extLst>
              <a:ext uri="{FF2B5EF4-FFF2-40B4-BE49-F238E27FC236}">
                <a16:creationId xmlns:a16="http://schemas.microsoft.com/office/drawing/2014/main" id="{D5AA5A03-4F96-48EE-930F-7F0F14B02BE6}"/>
              </a:ext>
            </a:extLst>
          </p:cNvPr>
          <p:cNvSpPr txBox="1"/>
          <p:nvPr/>
        </p:nvSpPr>
        <p:spPr>
          <a:xfrm>
            <a:off x="5587374" y="411875"/>
            <a:ext cx="276366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Document</a:t>
            </a:r>
          </a:p>
        </p:txBody>
      </p:sp>
      <p:sp>
        <p:nvSpPr>
          <p:cNvPr id="17" name="Google Shape;1713;p21">
            <a:extLst>
              <a:ext uri="{FF2B5EF4-FFF2-40B4-BE49-F238E27FC236}">
                <a16:creationId xmlns:a16="http://schemas.microsoft.com/office/drawing/2014/main" id="{B055B99F-E262-4054-A2F6-0E86E9D1956C}"/>
              </a:ext>
            </a:extLst>
          </p:cNvPr>
          <p:cNvSpPr txBox="1"/>
          <p:nvPr/>
        </p:nvSpPr>
        <p:spPr>
          <a:xfrm>
            <a:off x="5587375" y="776075"/>
            <a:ext cx="26708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Item of information that has content related to some specific category.</a:t>
            </a:r>
          </a:p>
        </p:txBody>
      </p:sp>
      <p:sp>
        <p:nvSpPr>
          <p:cNvPr id="18" name="Google Shape;1714;p21">
            <a:extLst>
              <a:ext uri="{FF2B5EF4-FFF2-40B4-BE49-F238E27FC236}">
                <a16:creationId xmlns:a16="http://schemas.microsoft.com/office/drawing/2014/main" id="{81B14AB8-40A0-44CC-B282-46AF5E262909}"/>
              </a:ext>
            </a:extLst>
          </p:cNvPr>
          <p:cNvSpPr txBox="1"/>
          <p:nvPr/>
        </p:nvSpPr>
        <p:spPr>
          <a:xfrm>
            <a:off x="5587375" y="2088550"/>
            <a:ext cx="276366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Process of assigning categories</a:t>
            </a:r>
          </a:p>
        </p:txBody>
      </p:sp>
      <p:sp>
        <p:nvSpPr>
          <p:cNvPr id="19" name="Google Shape;1715;p21">
            <a:extLst>
              <a:ext uri="{FF2B5EF4-FFF2-40B4-BE49-F238E27FC236}">
                <a16:creationId xmlns:a16="http://schemas.microsoft.com/office/drawing/2014/main" id="{C15E9A20-0DA8-4019-B806-5B1559FFFBDD}"/>
              </a:ext>
            </a:extLst>
          </p:cNvPr>
          <p:cNvSpPr txBox="1"/>
          <p:nvPr/>
        </p:nvSpPr>
        <p:spPr>
          <a:xfrm>
            <a:off x="5587374" y="2452750"/>
            <a:ext cx="2763667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o documents to make them easier to manage, search, filter, or analyze.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1718;p21">
            <a:extLst>
              <a:ext uri="{FF2B5EF4-FFF2-40B4-BE49-F238E27FC236}">
                <a16:creationId xmlns:a16="http://schemas.microsoft.com/office/drawing/2014/main" id="{9366F347-B1FF-4BAB-B89B-373241B0F0AE}"/>
              </a:ext>
            </a:extLst>
          </p:cNvPr>
          <p:cNvSpPr txBox="1"/>
          <p:nvPr/>
        </p:nvSpPr>
        <p:spPr>
          <a:xfrm>
            <a:off x="5586475" y="3774073"/>
            <a:ext cx="276456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Collaborative task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" name="Google Shape;1719;p21">
            <a:extLst>
              <a:ext uri="{FF2B5EF4-FFF2-40B4-BE49-F238E27FC236}">
                <a16:creationId xmlns:a16="http://schemas.microsoft.com/office/drawing/2014/main" id="{1F601E70-5FE2-4144-A515-65BD9CAC33FF}"/>
              </a:ext>
            </a:extLst>
          </p:cNvPr>
          <p:cNvSpPr txBox="1"/>
          <p:nvPr/>
        </p:nvSpPr>
        <p:spPr>
          <a:xfrm>
            <a:off x="5586475" y="4138264"/>
            <a:ext cx="2764565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ealing with text classification and visual classification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701;p21">
            <a:extLst>
              <a:ext uri="{FF2B5EF4-FFF2-40B4-BE49-F238E27FC236}">
                <a16:creationId xmlns:a16="http://schemas.microsoft.com/office/drawing/2014/main" id="{5E3F500B-012B-4052-B077-8062AC4A0237}"/>
              </a:ext>
            </a:extLst>
          </p:cNvPr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Document Classification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" name="Google Shape;1692;p21">
            <a:extLst>
              <a:ext uri="{FF2B5EF4-FFF2-40B4-BE49-F238E27FC236}">
                <a16:creationId xmlns:a16="http://schemas.microsoft.com/office/drawing/2014/main" id="{692B2D66-F092-4136-A1A1-C9BF39D54B78}"/>
              </a:ext>
            </a:extLst>
          </p:cNvPr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694;p21">
            <a:extLst>
              <a:ext uri="{FF2B5EF4-FFF2-40B4-BE49-F238E27FC236}">
                <a16:creationId xmlns:a16="http://schemas.microsoft.com/office/drawing/2014/main" id="{FB0E57E2-E26D-4689-9A99-192BD8389C35}"/>
              </a:ext>
            </a:extLst>
          </p:cNvPr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00;p21">
            <a:extLst>
              <a:ext uri="{FF2B5EF4-FFF2-40B4-BE49-F238E27FC236}">
                <a16:creationId xmlns:a16="http://schemas.microsoft.com/office/drawing/2014/main" id="{33F36686-1620-4E00-8A17-4C6A299CC13C}"/>
              </a:ext>
            </a:extLst>
          </p:cNvPr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07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Lexical Dispersion Plot for Top 10 Most Frequent Words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6A97B0E-382A-4B06-899D-39C87574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1" y="1060342"/>
            <a:ext cx="5002147" cy="3570121"/>
          </a:xfrm>
          <a:prstGeom prst="rect">
            <a:avLst/>
          </a:prstGeom>
        </p:spPr>
      </p:pic>
      <p:sp>
        <p:nvSpPr>
          <p:cNvPr id="9" name="Google Shape;112;p16">
            <a:extLst>
              <a:ext uri="{FF2B5EF4-FFF2-40B4-BE49-F238E27FC236}">
                <a16:creationId xmlns:a16="http://schemas.microsoft.com/office/drawing/2014/main" id="{2ACDD225-C8AB-40A2-A00B-848FC76CFE9A}"/>
              </a:ext>
            </a:extLst>
          </p:cNvPr>
          <p:cNvSpPr/>
          <p:nvPr/>
        </p:nvSpPr>
        <p:spPr>
          <a:xfrm>
            <a:off x="6003649" y="1130339"/>
            <a:ext cx="2497413" cy="3500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1;p16">
            <a:extLst>
              <a:ext uri="{FF2B5EF4-FFF2-40B4-BE49-F238E27FC236}">
                <a16:creationId xmlns:a16="http://schemas.microsoft.com/office/drawing/2014/main" id="{6A7EE754-494C-4246-A4D8-6079CA7A9804}"/>
              </a:ext>
            </a:extLst>
          </p:cNvPr>
          <p:cNvSpPr txBox="1"/>
          <p:nvPr/>
        </p:nvSpPr>
        <p:spPr>
          <a:xfrm>
            <a:off x="6117090" y="1185127"/>
            <a:ext cx="2219666" cy="330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Lexical Dispersion Plot: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Lexical dispersion is a measure of how frequently a word appears across the parts of a corpus.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plot shows the occurrences of top 10 most frequent words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many words from the beginning of the corpus it appears (word offsets).</a:t>
            </a:r>
          </a:p>
        </p:txBody>
      </p:sp>
    </p:spTree>
    <p:extLst>
      <p:ext uri="{BB962C8B-B14F-4D97-AF65-F5344CB8AC3E}">
        <p14:creationId xmlns:p14="http://schemas.microsoft.com/office/powerpoint/2010/main" val="374744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Machine Learning Models &amp; Evaluation Metrics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911352" y="1776972"/>
            <a:ext cx="3301124" cy="27742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063752" y="1906475"/>
            <a:ext cx="2843230" cy="1640058"/>
            <a:chOff x="457100" y="1135490"/>
            <a:chExt cx="2695498" cy="813513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 Models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477103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Convolutional Neural Networks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AlexNet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ResNet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XGBoost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RandomForest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12;p16">
            <a:extLst>
              <a:ext uri="{FF2B5EF4-FFF2-40B4-BE49-F238E27FC236}">
                <a16:creationId xmlns:a16="http://schemas.microsoft.com/office/drawing/2014/main" id="{FF7FE9B5-64F9-41B9-BA01-8126615B33C1}"/>
              </a:ext>
            </a:extLst>
          </p:cNvPr>
          <p:cNvSpPr/>
          <p:nvPr/>
        </p:nvSpPr>
        <p:spPr>
          <a:xfrm>
            <a:off x="4676418" y="1776972"/>
            <a:ext cx="3269164" cy="27742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30;p16">
            <a:extLst>
              <a:ext uri="{FF2B5EF4-FFF2-40B4-BE49-F238E27FC236}">
                <a16:creationId xmlns:a16="http://schemas.microsoft.com/office/drawing/2014/main" id="{80C63F4F-BE20-4E98-AB96-255E62CAA5D3}"/>
              </a:ext>
            </a:extLst>
          </p:cNvPr>
          <p:cNvGrpSpPr/>
          <p:nvPr/>
        </p:nvGrpSpPr>
        <p:grpSpPr>
          <a:xfrm>
            <a:off x="4828817" y="1906476"/>
            <a:ext cx="2437892" cy="1640058"/>
            <a:chOff x="457100" y="1135490"/>
            <a:chExt cx="2333816" cy="813513"/>
          </a:xfrm>
        </p:grpSpPr>
        <p:sp>
          <p:nvSpPr>
            <p:cNvPr id="11" name="Google Shape;131;p16">
              <a:extLst>
                <a:ext uri="{FF2B5EF4-FFF2-40B4-BE49-F238E27FC236}">
                  <a16:creationId xmlns:a16="http://schemas.microsoft.com/office/drawing/2014/main" id="{94BB0C08-E072-45BD-97A3-A25E62003E0D}"/>
                </a:ext>
              </a:extLst>
            </p:cNvPr>
            <p:cNvSpPr txBox="1"/>
            <p:nvPr/>
          </p:nvSpPr>
          <p:spPr>
            <a:xfrm>
              <a:off x="457101" y="1135490"/>
              <a:ext cx="233381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 Metrics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132;p16">
              <a:extLst>
                <a:ext uri="{FF2B5EF4-FFF2-40B4-BE49-F238E27FC236}">
                  <a16:creationId xmlns:a16="http://schemas.microsoft.com/office/drawing/2014/main" id="{61DC4A3C-9E8C-456D-B80D-B1A21D36556B}"/>
                </a:ext>
              </a:extLst>
            </p:cNvPr>
            <p:cNvSpPr txBox="1"/>
            <p:nvPr/>
          </p:nvSpPr>
          <p:spPr>
            <a:xfrm>
              <a:off x="457100" y="1477103"/>
              <a:ext cx="2157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Confusion Matrix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Accuracy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Precision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Recall (or Sensitivity)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F1-score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Specificity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1E61D66-F01B-4F21-AA49-0FDF52971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8273" y="1906475"/>
            <a:ext cx="520323" cy="52032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1A8652C-F756-4673-8544-28EDFEC059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38973" y="1886693"/>
            <a:ext cx="436500" cy="4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0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is Intended to be Established?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1;p43">
            <a:extLst>
              <a:ext uri="{FF2B5EF4-FFF2-40B4-BE49-F238E27FC236}">
                <a16:creationId xmlns:a16="http://schemas.microsoft.com/office/drawing/2014/main" id="{D166263F-B1F6-4D99-885E-8D4603633D23}"/>
              </a:ext>
            </a:extLst>
          </p:cNvPr>
          <p:cNvSpPr/>
          <p:nvPr/>
        </p:nvSpPr>
        <p:spPr>
          <a:xfrm>
            <a:off x="1915101" y="1926120"/>
            <a:ext cx="5330822" cy="1731481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232;p43">
            <a:extLst>
              <a:ext uri="{FF2B5EF4-FFF2-40B4-BE49-F238E27FC236}">
                <a16:creationId xmlns:a16="http://schemas.microsoft.com/office/drawing/2014/main" id="{4DE2A364-F2D9-44D2-8127-FB0CDF7A00B8}"/>
              </a:ext>
            </a:extLst>
          </p:cNvPr>
          <p:cNvSpPr/>
          <p:nvPr/>
        </p:nvSpPr>
        <p:spPr>
          <a:xfrm>
            <a:off x="1839782" y="1840616"/>
            <a:ext cx="5330822" cy="1731553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86;p43">
            <a:extLst>
              <a:ext uri="{FF2B5EF4-FFF2-40B4-BE49-F238E27FC236}">
                <a16:creationId xmlns:a16="http://schemas.microsoft.com/office/drawing/2014/main" id="{042BEAD2-9D23-45F4-A26C-08D8B7079AE0}"/>
              </a:ext>
            </a:extLst>
          </p:cNvPr>
          <p:cNvSpPr txBox="1"/>
          <p:nvPr/>
        </p:nvSpPr>
        <p:spPr>
          <a:xfrm>
            <a:off x="2582987" y="1839635"/>
            <a:ext cx="3790099" cy="173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Development of a state-of-the-art multimodal document classifier which can leverage both types of data i.e., visual and text for making the final prediction.</a:t>
            </a:r>
          </a:p>
        </p:txBody>
      </p:sp>
    </p:spTree>
    <p:extLst>
      <p:ext uri="{BB962C8B-B14F-4D97-AF65-F5344CB8AC3E}">
        <p14:creationId xmlns:p14="http://schemas.microsoft.com/office/powerpoint/2010/main" val="4230330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723;p42">
            <a:extLst>
              <a:ext uri="{FF2B5EF4-FFF2-40B4-BE49-F238E27FC236}">
                <a16:creationId xmlns:a16="http://schemas.microsoft.com/office/drawing/2014/main" id="{BAF820E6-6F7C-4736-9BB8-7B491294FA93}"/>
              </a:ext>
            </a:extLst>
          </p:cNvPr>
          <p:cNvSpPr txBox="1">
            <a:spLocks/>
          </p:cNvSpPr>
          <p:nvPr/>
        </p:nvSpPr>
        <p:spPr>
          <a:xfrm>
            <a:off x="1068100" y="44031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24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7" name="Google Shape;1725;p42">
            <a:extLst>
              <a:ext uri="{FF2B5EF4-FFF2-40B4-BE49-F238E27FC236}">
                <a16:creationId xmlns:a16="http://schemas.microsoft.com/office/drawing/2014/main" id="{95E358CA-83A6-4391-BCA9-EF88863A0A2C}"/>
              </a:ext>
            </a:extLst>
          </p:cNvPr>
          <p:cNvSpPr txBox="1"/>
          <p:nvPr/>
        </p:nvSpPr>
        <p:spPr>
          <a:xfrm>
            <a:off x="-103562" y="1216118"/>
            <a:ext cx="7282409" cy="380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3"/>
              </a:rPr>
              <a:t>https://www.altexsoft.com/blog/document-classification/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4"/>
              </a:rPr>
              <a:t>https://nanonets.com/blog/document-classification/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5"/>
              </a:rPr>
              <a:t>https://medium.com/@MohammedS/performance-metrics-for-classification-problems-in-machine-learning-part-i-b085d432082b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Jayant Kumar, Peng Ye and David </a:t>
            </a:r>
            <a:r>
              <a:rPr lang="en-US" sz="900" dirty="0" err="1">
                <a:solidFill>
                  <a:srgbClr val="FFFFFF"/>
                </a:solidFill>
              </a:rPr>
              <a:t>Doermann</a:t>
            </a:r>
            <a:r>
              <a:rPr lang="en-US" sz="900" dirty="0">
                <a:solidFill>
                  <a:srgbClr val="FFFFFF"/>
                </a:solidFill>
              </a:rPr>
              <a:t>. "Learning Document Structure for Retrieval and Classification." International Conference on Pattern Recognition (ICPR 2012), 2012.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Herbert L. </a:t>
            </a:r>
            <a:r>
              <a:rPr lang="en-US" sz="900" dirty="0" err="1">
                <a:solidFill>
                  <a:srgbClr val="FFFFFF"/>
                </a:solidFill>
              </a:rPr>
              <a:t>Roitblat</a:t>
            </a:r>
            <a:r>
              <a:rPr lang="en-US" sz="900" dirty="0">
                <a:solidFill>
                  <a:srgbClr val="FFFFFF"/>
                </a:solidFill>
              </a:rPr>
              <a:t>, Anne Kershaw, and Patrick </a:t>
            </a:r>
            <a:r>
              <a:rPr lang="en-US" sz="900" dirty="0" err="1">
                <a:solidFill>
                  <a:srgbClr val="FFFFFF"/>
                </a:solidFill>
              </a:rPr>
              <a:t>Oot</a:t>
            </a:r>
            <a:r>
              <a:rPr lang="en-US" sz="900" dirty="0">
                <a:solidFill>
                  <a:srgbClr val="FFFFFF"/>
                </a:solidFill>
              </a:rPr>
              <a:t>. 2010. Document categorization in legal electronic discovery: computer classification vs. manual review. J. Am. Soc. Inf. Sci. Technol. 61, 1 (January 2010), 70–80.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David Martens and Foster Provost. 2014. Explaining data-driven document classifications. MIS Q. 38, 1 (March 2014), 73–100. </a:t>
            </a:r>
            <a:r>
              <a:rPr lang="en-US" sz="900" dirty="0" err="1">
                <a:solidFill>
                  <a:srgbClr val="FFFFFF"/>
                </a:solidFill>
              </a:rPr>
              <a:t>DOI:https</a:t>
            </a:r>
            <a:r>
              <a:rPr lang="en-US" sz="900" dirty="0">
                <a:solidFill>
                  <a:srgbClr val="FFFFFF"/>
                </a:solidFill>
              </a:rPr>
              <a:t>://doi.org/10.25300/MISQ/2014/38.1.04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>
                <a:solidFill>
                  <a:srgbClr val="FFFFFF"/>
                </a:solidFill>
              </a:rPr>
              <a:t>Presentation Templated Credit: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b="1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 err="1">
                <a:solidFill>
                  <a:srgbClr val="FFFFFF"/>
                </a:solidFill>
              </a:rPr>
              <a:t>Slidesgo</a:t>
            </a:r>
            <a:r>
              <a:rPr lang="en-US" sz="900" b="1" dirty="0">
                <a:solidFill>
                  <a:srgbClr val="FFFFFF"/>
                </a:solidFill>
              </a:rPr>
              <a:t>	:	</a:t>
            </a:r>
            <a:r>
              <a:rPr lang="en-US" sz="900" b="1" dirty="0">
                <a:solidFill>
                  <a:srgbClr val="FFFFFF"/>
                </a:solidFill>
                <a:hlinkClick r:id="rId6"/>
              </a:rPr>
              <a:t>https://slidesgo.com/</a:t>
            </a:r>
            <a:r>
              <a:rPr lang="en-US" sz="900" b="1" dirty="0">
                <a:solidFill>
                  <a:srgbClr val="FFFFFF"/>
                </a:solidFill>
              </a:rPr>
              <a:t>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b="1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 err="1">
                <a:solidFill>
                  <a:srgbClr val="FFFFFF"/>
                </a:solidFill>
              </a:rPr>
              <a:t>Freepik</a:t>
            </a:r>
            <a:r>
              <a:rPr lang="en-US" sz="900" b="1" dirty="0">
                <a:solidFill>
                  <a:srgbClr val="FFFFFF"/>
                </a:solidFill>
              </a:rPr>
              <a:t>	:	</a:t>
            </a:r>
            <a:r>
              <a:rPr lang="en-US" sz="900" b="1" dirty="0">
                <a:solidFill>
                  <a:srgbClr val="FFFFFF"/>
                </a:solidFill>
                <a:hlinkClick r:id="rId7"/>
              </a:rPr>
              <a:t>https://www.freepik.com/</a:t>
            </a:r>
            <a:r>
              <a:rPr lang="en-US" sz="900" b="1" dirty="0">
                <a:solidFill>
                  <a:srgbClr val="FFFFFF"/>
                </a:solidFill>
              </a:rPr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</p:txBody>
      </p:sp>
      <p:grpSp>
        <p:nvGrpSpPr>
          <p:cNvPr id="48" name="Google Shape;1726;p42">
            <a:extLst>
              <a:ext uri="{FF2B5EF4-FFF2-40B4-BE49-F238E27FC236}">
                <a16:creationId xmlns:a16="http://schemas.microsoft.com/office/drawing/2014/main" id="{11514B76-EB30-4CBD-9A62-4ADC617A3B94}"/>
              </a:ext>
            </a:extLst>
          </p:cNvPr>
          <p:cNvGrpSpPr/>
          <p:nvPr/>
        </p:nvGrpSpPr>
        <p:grpSpPr>
          <a:xfrm>
            <a:off x="7438686" y="1481465"/>
            <a:ext cx="1446116" cy="2863897"/>
            <a:chOff x="6529419" y="1724307"/>
            <a:chExt cx="1480463" cy="2931917"/>
          </a:xfrm>
        </p:grpSpPr>
        <p:grpSp>
          <p:nvGrpSpPr>
            <p:cNvPr id="49" name="Google Shape;1728;p42">
              <a:extLst>
                <a:ext uri="{FF2B5EF4-FFF2-40B4-BE49-F238E27FC236}">
                  <a16:creationId xmlns:a16="http://schemas.microsoft.com/office/drawing/2014/main" id="{02C6078A-2CE7-4BE9-BA8E-F6A134155514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sp>
            <p:nvSpPr>
              <p:cNvPr id="62" name="Google Shape;1729;p42">
                <a:extLst>
                  <a:ext uri="{FF2B5EF4-FFF2-40B4-BE49-F238E27FC236}">
                    <a16:creationId xmlns:a16="http://schemas.microsoft.com/office/drawing/2014/main" id="{3A4FA500-A40F-4471-8B5F-A4EA52E3F193}"/>
                  </a:ext>
                </a:extLst>
              </p:cNvPr>
              <p:cNvSpPr/>
              <p:nvPr/>
            </p:nvSpPr>
            <p:spPr>
              <a:xfrm>
                <a:off x="3800349" y="1238762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30;p42">
                <a:extLst>
                  <a:ext uri="{FF2B5EF4-FFF2-40B4-BE49-F238E27FC236}">
                    <a16:creationId xmlns:a16="http://schemas.microsoft.com/office/drawing/2014/main" id="{C57B10B0-B1C0-4A69-8D3B-FDCD3B390782}"/>
                  </a:ext>
                </a:extLst>
              </p:cNvPr>
              <p:cNvSpPr/>
              <p:nvPr/>
            </p:nvSpPr>
            <p:spPr>
              <a:xfrm>
                <a:off x="3884758" y="1311226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733;p42">
              <a:extLst>
                <a:ext uri="{FF2B5EF4-FFF2-40B4-BE49-F238E27FC236}">
                  <a16:creationId xmlns:a16="http://schemas.microsoft.com/office/drawing/2014/main" id="{AC428522-52D7-4D86-8329-F1C598737DF6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3"/>
              <a:chOff x="4370663" y="1816530"/>
              <a:chExt cx="1098904" cy="1084724"/>
            </a:xfrm>
          </p:grpSpPr>
          <p:sp>
            <p:nvSpPr>
              <p:cNvPr id="60" name="Google Shape;1734;p42">
                <a:extLst>
                  <a:ext uri="{FF2B5EF4-FFF2-40B4-BE49-F238E27FC236}">
                    <a16:creationId xmlns:a16="http://schemas.microsoft.com/office/drawing/2014/main" id="{4EBF6AF0-FEF1-4138-AC62-D68D0B51F5B0}"/>
                  </a:ext>
                </a:extLst>
              </p:cNvPr>
              <p:cNvSpPr/>
              <p:nvPr/>
            </p:nvSpPr>
            <p:spPr>
              <a:xfrm>
                <a:off x="4370663" y="181653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35;p42">
                <a:extLst>
                  <a:ext uri="{FF2B5EF4-FFF2-40B4-BE49-F238E27FC236}">
                    <a16:creationId xmlns:a16="http://schemas.microsoft.com/office/drawing/2014/main" id="{5A8C4B3B-D7C2-4A8D-B5E7-0049B635565F}"/>
                  </a:ext>
                </a:extLst>
              </p:cNvPr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742;p42">
              <a:extLst>
                <a:ext uri="{FF2B5EF4-FFF2-40B4-BE49-F238E27FC236}">
                  <a16:creationId xmlns:a16="http://schemas.microsoft.com/office/drawing/2014/main" id="{5061AD74-6DE6-4BDC-B6C6-B4EF7AF0A7E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sp>
            <p:nvSpPr>
              <p:cNvPr id="58" name="Google Shape;1743;p42">
                <a:extLst>
                  <a:ext uri="{FF2B5EF4-FFF2-40B4-BE49-F238E27FC236}">
                    <a16:creationId xmlns:a16="http://schemas.microsoft.com/office/drawing/2014/main" id="{839061FB-8352-4157-8A59-A5B7D6BEAA5F}"/>
                  </a:ext>
                </a:extLst>
              </p:cNvPr>
              <p:cNvSpPr/>
              <p:nvPr/>
            </p:nvSpPr>
            <p:spPr>
              <a:xfrm>
                <a:off x="3789173" y="237769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44;p42">
                <a:extLst>
                  <a:ext uri="{FF2B5EF4-FFF2-40B4-BE49-F238E27FC236}">
                    <a16:creationId xmlns:a16="http://schemas.microsoft.com/office/drawing/2014/main" id="{86C361D5-84CC-4B4B-A21A-1F296671188F}"/>
                  </a:ext>
                </a:extLst>
              </p:cNvPr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751;p42">
              <a:extLst>
                <a:ext uri="{FF2B5EF4-FFF2-40B4-BE49-F238E27FC236}">
                  <a16:creationId xmlns:a16="http://schemas.microsoft.com/office/drawing/2014/main" id="{EDEE2DFD-0E29-4EA8-A0C3-705DAB1C7BB7}"/>
                </a:ext>
              </a:extLst>
            </p:cNvPr>
            <p:cNvGrpSpPr/>
            <p:nvPr/>
          </p:nvGrpSpPr>
          <p:grpSpPr>
            <a:xfrm>
              <a:off x="7034853" y="3222916"/>
              <a:ext cx="956596" cy="944253"/>
              <a:chOff x="4349489" y="2960313"/>
              <a:chExt cx="1098904" cy="1084724"/>
            </a:xfrm>
          </p:grpSpPr>
          <p:sp>
            <p:nvSpPr>
              <p:cNvPr id="56" name="Google Shape;1752;p42">
                <a:extLst>
                  <a:ext uri="{FF2B5EF4-FFF2-40B4-BE49-F238E27FC236}">
                    <a16:creationId xmlns:a16="http://schemas.microsoft.com/office/drawing/2014/main" id="{BC684414-8A97-4379-AF66-D209752E1F83}"/>
                  </a:ext>
                </a:extLst>
              </p:cNvPr>
              <p:cNvSpPr/>
              <p:nvPr/>
            </p:nvSpPr>
            <p:spPr>
              <a:xfrm>
                <a:off x="4349489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53;p42">
                <a:extLst>
                  <a:ext uri="{FF2B5EF4-FFF2-40B4-BE49-F238E27FC236}">
                    <a16:creationId xmlns:a16="http://schemas.microsoft.com/office/drawing/2014/main" id="{641B463E-BDDF-4E2E-9C2E-9BCCE8737E74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758;p42">
              <a:extLst>
                <a:ext uri="{FF2B5EF4-FFF2-40B4-BE49-F238E27FC236}">
                  <a16:creationId xmlns:a16="http://schemas.microsoft.com/office/drawing/2014/main" id="{B8051D9E-D6A9-4EE5-A484-FB7482F92192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sp>
            <p:nvSpPr>
              <p:cNvPr id="54" name="Google Shape;1759;p42">
                <a:extLst>
                  <a:ext uri="{FF2B5EF4-FFF2-40B4-BE49-F238E27FC236}">
                    <a16:creationId xmlns:a16="http://schemas.microsoft.com/office/drawing/2014/main" id="{1752D393-E5C9-4D2E-A59A-E3DF7416509E}"/>
                  </a:ext>
                </a:extLst>
              </p:cNvPr>
              <p:cNvSpPr/>
              <p:nvPr/>
            </p:nvSpPr>
            <p:spPr>
              <a:xfrm>
                <a:off x="3768864" y="352205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2" y="0"/>
                    </a:moveTo>
                    <a:cubicBezTo>
                      <a:pt x="22093" y="0"/>
                      <a:pt x="21325" y="295"/>
                      <a:pt x="20741" y="884"/>
                    </a:cubicBezTo>
                    <a:lnTo>
                      <a:pt x="1179" y="20446"/>
                    </a:lnTo>
                    <a:cubicBezTo>
                      <a:pt x="1" y="21613"/>
                      <a:pt x="1" y="23518"/>
                      <a:pt x="1179" y="24697"/>
                    </a:cubicBezTo>
                    <a:lnTo>
                      <a:pt x="20741" y="44259"/>
                    </a:lnTo>
                    <a:cubicBezTo>
                      <a:pt x="21325" y="44842"/>
                      <a:pt x="22093" y="45134"/>
                      <a:pt x="22862" y="45134"/>
                    </a:cubicBezTo>
                    <a:cubicBezTo>
                      <a:pt x="23631" y="45134"/>
                      <a:pt x="24402" y="44842"/>
                      <a:pt x="24992" y="44259"/>
                    </a:cubicBezTo>
                    <a:lnTo>
                      <a:pt x="44554" y="24697"/>
                    </a:lnTo>
                    <a:cubicBezTo>
                      <a:pt x="45721" y="23518"/>
                      <a:pt x="45721" y="21613"/>
                      <a:pt x="44554" y="20446"/>
                    </a:cubicBezTo>
                    <a:lnTo>
                      <a:pt x="36684" y="12576"/>
                    </a:lnTo>
                    <a:cubicBezTo>
                      <a:pt x="36279" y="12171"/>
                      <a:pt x="36362" y="11481"/>
                      <a:pt x="36850" y="11171"/>
                    </a:cubicBezTo>
                    <a:cubicBezTo>
                      <a:pt x="37565" y="10719"/>
                      <a:pt x="38327" y="10362"/>
                      <a:pt x="39124" y="10052"/>
                    </a:cubicBezTo>
                    <a:cubicBezTo>
                      <a:pt x="39613" y="9874"/>
                      <a:pt x="40053" y="9552"/>
                      <a:pt x="40410" y="9100"/>
                    </a:cubicBezTo>
                    <a:cubicBezTo>
                      <a:pt x="41172" y="8111"/>
                      <a:pt x="41220" y="6778"/>
                      <a:pt x="40518" y="5742"/>
                    </a:cubicBezTo>
                    <a:cubicBezTo>
                      <a:pt x="39931" y="4872"/>
                      <a:pt x="39013" y="4437"/>
                      <a:pt x="38094" y="4437"/>
                    </a:cubicBezTo>
                    <a:cubicBezTo>
                      <a:pt x="37352" y="4437"/>
                      <a:pt x="36610" y="4721"/>
                      <a:pt x="36041" y="5290"/>
                    </a:cubicBezTo>
                    <a:cubicBezTo>
                      <a:pt x="35731" y="5599"/>
                      <a:pt x="35505" y="5956"/>
                      <a:pt x="35362" y="6337"/>
                    </a:cubicBezTo>
                    <a:cubicBezTo>
                      <a:pt x="35076" y="7135"/>
                      <a:pt x="34719" y="7885"/>
                      <a:pt x="34267" y="8588"/>
                    </a:cubicBezTo>
                    <a:cubicBezTo>
                      <a:pt x="34091" y="8872"/>
                      <a:pt x="33796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60;p42">
                <a:extLst>
                  <a:ext uri="{FF2B5EF4-FFF2-40B4-BE49-F238E27FC236}">
                    <a16:creationId xmlns:a16="http://schemas.microsoft.com/office/drawing/2014/main" id="{43888DE3-AB09-4EB5-99F1-F87C95F959B9}"/>
                  </a:ext>
                </a:extLst>
              </p:cNvPr>
              <p:cNvSpPr/>
              <p:nvPr/>
            </p:nvSpPr>
            <p:spPr>
              <a:xfrm>
                <a:off x="3887041" y="3641743"/>
                <a:ext cx="287338" cy="287026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2" extrusionOk="0">
                    <a:moveTo>
                      <a:pt x="5978" y="0"/>
                    </a:moveTo>
                    <a:cubicBezTo>
                      <a:pt x="2680" y="0"/>
                      <a:pt x="1" y="2667"/>
                      <a:pt x="1" y="5977"/>
                    </a:cubicBezTo>
                    <a:cubicBezTo>
                      <a:pt x="1" y="9275"/>
                      <a:pt x="2680" y="11942"/>
                      <a:pt x="5978" y="11942"/>
                    </a:cubicBezTo>
                    <a:cubicBezTo>
                      <a:pt x="9276" y="11942"/>
                      <a:pt x="11955" y="9275"/>
                      <a:pt x="11955" y="5977"/>
                    </a:cubicBezTo>
                    <a:cubicBezTo>
                      <a:pt x="11955" y="2667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2548924C-A166-4D4F-B490-4F97E8085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829" y="552929"/>
            <a:ext cx="342904" cy="342904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C656FE33-4017-4937-AAC6-5D04C1378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323331" y="552929"/>
            <a:ext cx="342904" cy="34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5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875;p22">
            <a:extLst>
              <a:ext uri="{FF2B5EF4-FFF2-40B4-BE49-F238E27FC236}">
                <a16:creationId xmlns:a16="http://schemas.microsoft.com/office/drawing/2014/main" id="{EF52C87D-35A6-4D9E-958A-0444F3FAB46C}"/>
              </a:ext>
            </a:extLst>
          </p:cNvPr>
          <p:cNvSpPr txBox="1">
            <a:spLocks/>
          </p:cNvSpPr>
          <p:nvPr/>
        </p:nvSpPr>
        <p:spPr>
          <a:xfrm>
            <a:off x="0" y="4289113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Ujjwal – </a:t>
            </a:r>
            <a:r>
              <a:rPr lang="en-US" sz="1800" b="1" dirty="0">
                <a:solidFill>
                  <a:schemeClr val="bg1"/>
                </a:solidFill>
                <a:hlinkClick r:id="rId3"/>
              </a:rPr>
              <a:t>pf10610@umbc.edu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Diagram, schematic&#10;&#10;Description automatically generated">
            <a:extLst>
              <a:ext uri="{FF2B5EF4-FFF2-40B4-BE49-F238E27FC236}">
                <a16:creationId xmlns:a16="http://schemas.microsoft.com/office/drawing/2014/main" id="{E19E2A8E-532B-4D61-9934-228CAF1CB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7181" b="20476"/>
          <a:stretch/>
        </p:blipFill>
        <p:spPr>
          <a:xfrm>
            <a:off x="2900888" y="1410997"/>
            <a:ext cx="2971315" cy="2321505"/>
          </a:xfrm>
          <a:prstGeom prst="rect">
            <a:avLst/>
          </a:prstGeom>
        </p:spPr>
      </p:pic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192881" y="682938"/>
            <a:ext cx="8229600" cy="638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Why is Document Classification Important?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39;p20">
            <a:extLst>
              <a:ext uri="{FF2B5EF4-FFF2-40B4-BE49-F238E27FC236}">
                <a16:creationId xmlns:a16="http://schemas.microsoft.com/office/drawing/2014/main" id="{21CE2DDB-C308-4E93-BADE-9223901A683D}"/>
              </a:ext>
            </a:extLst>
          </p:cNvPr>
          <p:cNvSpPr/>
          <p:nvPr/>
        </p:nvSpPr>
        <p:spPr>
          <a:xfrm>
            <a:off x="1723726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40;p20">
            <a:extLst>
              <a:ext uri="{FF2B5EF4-FFF2-40B4-BE49-F238E27FC236}">
                <a16:creationId xmlns:a16="http://schemas.microsoft.com/office/drawing/2014/main" id="{EC170982-2ED5-4A8F-BCD9-8EA68098D556}"/>
              </a:ext>
            </a:extLst>
          </p:cNvPr>
          <p:cNvSpPr/>
          <p:nvPr/>
        </p:nvSpPr>
        <p:spPr>
          <a:xfrm>
            <a:off x="3673775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41;p20">
            <a:extLst>
              <a:ext uri="{FF2B5EF4-FFF2-40B4-BE49-F238E27FC236}">
                <a16:creationId xmlns:a16="http://schemas.microsoft.com/office/drawing/2014/main" id="{645EEB02-0227-4E98-A642-4461B79DAB82}"/>
              </a:ext>
            </a:extLst>
          </p:cNvPr>
          <p:cNvSpPr/>
          <p:nvPr/>
        </p:nvSpPr>
        <p:spPr>
          <a:xfrm>
            <a:off x="5622933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650;p20">
            <a:extLst>
              <a:ext uri="{FF2B5EF4-FFF2-40B4-BE49-F238E27FC236}">
                <a16:creationId xmlns:a16="http://schemas.microsoft.com/office/drawing/2014/main" id="{7F85394E-DFA3-4DAC-83A3-E5E90F6A5E7A}"/>
              </a:ext>
            </a:extLst>
          </p:cNvPr>
          <p:cNvGrpSpPr/>
          <p:nvPr/>
        </p:nvGrpSpPr>
        <p:grpSpPr>
          <a:xfrm>
            <a:off x="1968965" y="1494746"/>
            <a:ext cx="1028439" cy="1111795"/>
            <a:chOff x="643984" y="1201022"/>
            <a:chExt cx="1312621" cy="1419011"/>
          </a:xfrm>
        </p:grpSpPr>
        <p:sp>
          <p:nvSpPr>
            <p:cNvPr id="16" name="Google Shape;1651;p20">
              <a:extLst>
                <a:ext uri="{FF2B5EF4-FFF2-40B4-BE49-F238E27FC236}">
                  <a16:creationId xmlns:a16="http://schemas.microsoft.com/office/drawing/2014/main" id="{B29C190A-1997-426E-9824-479185BAEC6E}"/>
                </a:ext>
              </a:extLst>
            </p:cNvPr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2;p20">
              <a:extLst>
                <a:ext uri="{FF2B5EF4-FFF2-40B4-BE49-F238E27FC236}">
                  <a16:creationId xmlns:a16="http://schemas.microsoft.com/office/drawing/2014/main" id="{67654BAD-4F90-4EB3-88E8-F01D1CFB2D14}"/>
                </a:ext>
              </a:extLst>
            </p:cNvPr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3;p20">
              <a:extLst>
                <a:ext uri="{FF2B5EF4-FFF2-40B4-BE49-F238E27FC236}">
                  <a16:creationId xmlns:a16="http://schemas.microsoft.com/office/drawing/2014/main" id="{7994BA07-DDF5-4EC8-88DD-9BE902A499FC}"/>
                </a:ext>
              </a:extLst>
            </p:cNvPr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657;p20">
            <a:extLst>
              <a:ext uri="{FF2B5EF4-FFF2-40B4-BE49-F238E27FC236}">
                <a16:creationId xmlns:a16="http://schemas.microsoft.com/office/drawing/2014/main" id="{7727BB18-3EC8-4080-A246-1A2C16000185}"/>
              </a:ext>
            </a:extLst>
          </p:cNvPr>
          <p:cNvGrpSpPr/>
          <p:nvPr/>
        </p:nvGrpSpPr>
        <p:grpSpPr>
          <a:xfrm>
            <a:off x="5885291" y="1494746"/>
            <a:ext cx="994257" cy="1111795"/>
            <a:chOff x="5044655" y="1201022"/>
            <a:chExt cx="1268994" cy="1419011"/>
          </a:xfrm>
        </p:grpSpPr>
        <p:sp>
          <p:nvSpPr>
            <p:cNvPr id="23" name="Google Shape;1658;p20">
              <a:extLst>
                <a:ext uri="{FF2B5EF4-FFF2-40B4-BE49-F238E27FC236}">
                  <a16:creationId xmlns:a16="http://schemas.microsoft.com/office/drawing/2014/main" id="{98E794BB-BF7F-4FB7-B3C1-517CFB32A6D0}"/>
                </a:ext>
              </a:extLst>
            </p:cNvPr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9;p20">
              <a:extLst>
                <a:ext uri="{FF2B5EF4-FFF2-40B4-BE49-F238E27FC236}">
                  <a16:creationId xmlns:a16="http://schemas.microsoft.com/office/drawing/2014/main" id="{C6D883A7-0E94-441C-B754-3ABA825048AA}"/>
                </a:ext>
              </a:extLst>
            </p:cNvPr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60;p20">
              <a:extLst>
                <a:ext uri="{FF2B5EF4-FFF2-40B4-BE49-F238E27FC236}">
                  <a16:creationId xmlns:a16="http://schemas.microsoft.com/office/drawing/2014/main" id="{332B222E-2EFC-40E1-9AF6-A2B45A609D08}"/>
                </a:ext>
              </a:extLst>
            </p:cNvPr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62;p20">
              <a:extLst>
                <a:ext uri="{FF2B5EF4-FFF2-40B4-BE49-F238E27FC236}">
                  <a16:creationId xmlns:a16="http://schemas.microsoft.com/office/drawing/2014/main" id="{2E72F14A-7CF6-4CF8-9C78-FE69E6DE98BF}"/>
                </a:ext>
              </a:extLst>
            </p:cNvPr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5;p20">
              <a:extLst>
                <a:ext uri="{FF2B5EF4-FFF2-40B4-BE49-F238E27FC236}">
                  <a16:creationId xmlns:a16="http://schemas.microsoft.com/office/drawing/2014/main" id="{A0EDAA54-B428-46C6-A065-81AED1716521}"/>
                </a:ext>
              </a:extLst>
            </p:cNvPr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66;p20">
              <a:extLst>
                <a:ext uri="{FF2B5EF4-FFF2-40B4-BE49-F238E27FC236}">
                  <a16:creationId xmlns:a16="http://schemas.microsoft.com/office/drawing/2014/main" id="{06EE3D15-1BF3-4C42-9D56-40636E7420AC}"/>
                </a:ext>
              </a:extLst>
            </p:cNvPr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8;p20">
              <a:extLst>
                <a:ext uri="{FF2B5EF4-FFF2-40B4-BE49-F238E27FC236}">
                  <a16:creationId xmlns:a16="http://schemas.microsoft.com/office/drawing/2014/main" id="{3491EFED-5055-49D9-BD0B-8971E04C10B1}"/>
                </a:ext>
              </a:extLst>
            </p:cNvPr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669;p20">
            <a:extLst>
              <a:ext uri="{FF2B5EF4-FFF2-40B4-BE49-F238E27FC236}">
                <a16:creationId xmlns:a16="http://schemas.microsoft.com/office/drawing/2014/main" id="{9475D88B-9289-4ED2-B0B6-57559C1AF8B0}"/>
              </a:ext>
            </a:extLst>
          </p:cNvPr>
          <p:cNvGrpSpPr/>
          <p:nvPr/>
        </p:nvGrpSpPr>
        <p:grpSpPr>
          <a:xfrm>
            <a:off x="3947408" y="1494746"/>
            <a:ext cx="987877" cy="1111795"/>
            <a:chOff x="2870204" y="1201022"/>
            <a:chExt cx="1260851" cy="1419011"/>
          </a:xfrm>
        </p:grpSpPr>
        <p:sp>
          <p:nvSpPr>
            <p:cNvPr id="35" name="Google Shape;1670;p20">
              <a:extLst>
                <a:ext uri="{FF2B5EF4-FFF2-40B4-BE49-F238E27FC236}">
                  <a16:creationId xmlns:a16="http://schemas.microsoft.com/office/drawing/2014/main" id="{5B13529E-0612-46BD-9EF1-F373A5323889}"/>
                </a:ext>
              </a:extLst>
            </p:cNvPr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71;p20">
              <a:extLst>
                <a:ext uri="{FF2B5EF4-FFF2-40B4-BE49-F238E27FC236}">
                  <a16:creationId xmlns:a16="http://schemas.microsoft.com/office/drawing/2014/main" id="{F3B2542E-E6AE-45D5-B2D3-AF8EF494E7F5}"/>
                </a:ext>
              </a:extLst>
            </p:cNvPr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72;p20">
              <a:extLst>
                <a:ext uri="{FF2B5EF4-FFF2-40B4-BE49-F238E27FC236}">
                  <a16:creationId xmlns:a16="http://schemas.microsoft.com/office/drawing/2014/main" id="{FF8F7CA2-2A13-45E6-8B47-F13446BBC725}"/>
                </a:ext>
              </a:extLst>
            </p:cNvPr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75;p20">
              <a:extLst>
                <a:ext uri="{FF2B5EF4-FFF2-40B4-BE49-F238E27FC236}">
                  <a16:creationId xmlns:a16="http://schemas.microsoft.com/office/drawing/2014/main" id="{CDD2F4D4-B76E-4C11-A9AE-2C2B53E53C1E}"/>
                </a:ext>
              </a:extLst>
            </p:cNvPr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7;p20">
              <a:extLst>
                <a:ext uri="{FF2B5EF4-FFF2-40B4-BE49-F238E27FC236}">
                  <a16:creationId xmlns:a16="http://schemas.microsoft.com/office/drawing/2014/main" id="{531E3C21-69D8-496A-B10F-A2F4EF5B0761}"/>
                </a:ext>
              </a:extLst>
            </p:cNvPr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678;p20">
            <a:extLst>
              <a:ext uri="{FF2B5EF4-FFF2-40B4-BE49-F238E27FC236}">
                <a16:creationId xmlns:a16="http://schemas.microsoft.com/office/drawing/2014/main" id="{7737249C-4CE5-4222-9B59-46E46935AD6D}"/>
              </a:ext>
            </a:extLst>
          </p:cNvPr>
          <p:cNvSpPr txBox="1"/>
          <p:nvPr/>
        </p:nvSpPr>
        <p:spPr>
          <a:xfrm>
            <a:off x="1723726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Crucial for Organizations</a:t>
            </a:r>
            <a:endParaRPr sz="12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" name="Google Shape;1679;p20">
            <a:extLst>
              <a:ext uri="{FF2B5EF4-FFF2-40B4-BE49-F238E27FC236}">
                <a16:creationId xmlns:a16="http://schemas.microsoft.com/office/drawing/2014/main" id="{1C7BFA5D-B716-4B26-BD08-D4A5E2D82420}"/>
              </a:ext>
            </a:extLst>
          </p:cNvPr>
          <p:cNvSpPr txBox="1"/>
          <p:nvPr/>
        </p:nvSpPr>
        <p:spPr>
          <a:xfrm>
            <a:off x="1723726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elps </a:t>
            </a: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in saving 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Finding documents whenever required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1680;p20">
            <a:extLst>
              <a:ext uri="{FF2B5EF4-FFF2-40B4-BE49-F238E27FC236}">
                <a16:creationId xmlns:a16="http://schemas.microsoft.com/office/drawing/2014/main" id="{93596A58-3EC3-4AAF-B273-A72D66CCAFFC}"/>
              </a:ext>
            </a:extLst>
          </p:cNvPr>
          <p:cNvSpPr txBox="1"/>
          <p:nvPr/>
        </p:nvSpPr>
        <p:spPr>
          <a:xfrm>
            <a:off x="367334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</a:t>
            </a:r>
            <a:endParaRPr sz="12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" name="Google Shape;1681;p20">
            <a:extLst>
              <a:ext uri="{FF2B5EF4-FFF2-40B4-BE49-F238E27FC236}">
                <a16:creationId xmlns:a16="http://schemas.microsoft.com/office/drawing/2014/main" id="{E3C406EF-7F34-46C1-931C-C7DC1736AB81}"/>
              </a:ext>
            </a:extLst>
          </p:cNvPr>
          <p:cNvSpPr txBox="1"/>
          <p:nvPr/>
        </p:nvSpPr>
        <p:spPr>
          <a:xfrm>
            <a:off x="3673341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For collection and storage of data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" name="Google Shape;1682;p20">
            <a:extLst>
              <a:ext uri="{FF2B5EF4-FFF2-40B4-BE49-F238E27FC236}">
                <a16:creationId xmlns:a16="http://schemas.microsoft.com/office/drawing/2014/main" id="{C9C6E22A-8ECB-45FA-A1BE-4DECAB3A8579}"/>
              </a:ext>
            </a:extLst>
          </p:cNvPr>
          <p:cNvSpPr txBox="1"/>
          <p:nvPr/>
        </p:nvSpPr>
        <p:spPr>
          <a:xfrm>
            <a:off x="5623170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</a:t>
            </a:r>
            <a:r>
              <a:rPr lang="en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ast and efficient</a:t>
            </a:r>
            <a:endParaRPr sz="12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" name="Google Shape;1683;p20">
            <a:extLst>
              <a:ext uri="{FF2B5EF4-FFF2-40B4-BE49-F238E27FC236}">
                <a16:creationId xmlns:a16="http://schemas.microsoft.com/office/drawing/2014/main" id="{80A5F9D3-6359-4D69-82C2-6F25A88FBF18}"/>
              </a:ext>
            </a:extLst>
          </p:cNvPr>
          <p:cNvSpPr txBox="1"/>
          <p:nvPr/>
        </p:nvSpPr>
        <p:spPr>
          <a:xfrm>
            <a:off x="5623169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And frees up human resources for better brainstorming works in any organization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1799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the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3927;p38">
            <a:extLst>
              <a:ext uri="{FF2B5EF4-FFF2-40B4-BE49-F238E27FC236}">
                <a16:creationId xmlns:a16="http://schemas.microsoft.com/office/drawing/2014/main" id="{087CF3B1-9BAA-4790-A0E0-33B6C176F9B6}"/>
              </a:ext>
            </a:extLst>
          </p:cNvPr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28;p38">
            <a:extLst>
              <a:ext uri="{FF2B5EF4-FFF2-40B4-BE49-F238E27FC236}">
                <a16:creationId xmlns:a16="http://schemas.microsoft.com/office/drawing/2014/main" id="{C01A2438-077E-489D-82E3-872A6C2757F7}"/>
              </a:ext>
            </a:extLst>
          </p:cNvPr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3929;p38">
            <a:extLst>
              <a:ext uri="{FF2B5EF4-FFF2-40B4-BE49-F238E27FC236}">
                <a16:creationId xmlns:a16="http://schemas.microsoft.com/office/drawing/2014/main" id="{1055E089-906A-4B7E-9327-406AE409CE21}"/>
              </a:ext>
            </a:extLst>
          </p:cNvPr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30;p38">
            <a:extLst>
              <a:ext uri="{FF2B5EF4-FFF2-40B4-BE49-F238E27FC236}">
                <a16:creationId xmlns:a16="http://schemas.microsoft.com/office/drawing/2014/main" id="{E8E010B5-CC2F-4301-B753-00F2A74DE2B4}"/>
              </a:ext>
            </a:extLst>
          </p:cNvPr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31;p38">
            <a:extLst>
              <a:ext uri="{FF2B5EF4-FFF2-40B4-BE49-F238E27FC236}">
                <a16:creationId xmlns:a16="http://schemas.microsoft.com/office/drawing/2014/main" id="{4DD3B5D3-62FD-47BC-AA8F-49682B0ECF26}"/>
              </a:ext>
            </a:extLst>
          </p:cNvPr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32;p38">
            <a:extLst>
              <a:ext uri="{FF2B5EF4-FFF2-40B4-BE49-F238E27FC236}">
                <a16:creationId xmlns:a16="http://schemas.microsoft.com/office/drawing/2014/main" id="{E2510867-F6EA-4BF5-AE01-21D276428AAB}"/>
              </a:ext>
            </a:extLst>
          </p:cNvPr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933;p38">
            <a:extLst>
              <a:ext uri="{FF2B5EF4-FFF2-40B4-BE49-F238E27FC236}">
                <a16:creationId xmlns:a16="http://schemas.microsoft.com/office/drawing/2014/main" id="{59B10A79-67FE-4889-898A-948C8F83DCE4}"/>
              </a:ext>
            </a:extLst>
          </p:cNvPr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934;p38">
            <a:extLst>
              <a:ext uri="{FF2B5EF4-FFF2-40B4-BE49-F238E27FC236}">
                <a16:creationId xmlns:a16="http://schemas.microsoft.com/office/drawing/2014/main" id="{1566DA95-2927-4AE5-83BD-55C731ADBA8A}"/>
              </a:ext>
            </a:extLst>
          </p:cNvPr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3935;p38">
            <a:extLst>
              <a:ext uri="{FF2B5EF4-FFF2-40B4-BE49-F238E27FC236}">
                <a16:creationId xmlns:a16="http://schemas.microsoft.com/office/drawing/2014/main" id="{B0B66486-1BBC-4026-9217-0BD22B69D2A8}"/>
              </a:ext>
            </a:extLst>
          </p:cNvPr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36;p38">
            <a:extLst>
              <a:ext uri="{FF2B5EF4-FFF2-40B4-BE49-F238E27FC236}">
                <a16:creationId xmlns:a16="http://schemas.microsoft.com/office/drawing/2014/main" id="{6DDED84B-1EC7-47B8-8275-DF5C2CDFABA7}"/>
              </a:ext>
            </a:extLst>
          </p:cNvPr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937;p38">
            <a:extLst>
              <a:ext uri="{FF2B5EF4-FFF2-40B4-BE49-F238E27FC236}">
                <a16:creationId xmlns:a16="http://schemas.microsoft.com/office/drawing/2014/main" id="{02882187-60BD-4D00-ACD4-1ED67B55186E}"/>
              </a:ext>
            </a:extLst>
          </p:cNvPr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" name="Google Shape;3938;p38">
            <a:extLst>
              <a:ext uri="{FF2B5EF4-FFF2-40B4-BE49-F238E27FC236}">
                <a16:creationId xmlns:a16="http://schemas.microsoft.com/office/drawing/2014/main" id="{09D60981-F5C0-4274-A615-E29AD5455AD9}"/>
              </a:ext>
            </a:extLst>
          </p:cNvPr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939;p38">
            <a:extLst>
              <a:ext uri="{FF2B5EF4-FFF2-40B4-BE49-F238E27FC236}">
                <a16:creationId xmlns:a16="http://schemas.microsoft.com/office/drawing/2014/main" id="{043948A5-DD60-47AC-9F73-E68F9CF1A100}"/>
              </a:ext>
            </a:extLst>
          </p:cNvPr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940;p38">
            <a:extLst>
              <a:ext uri="{FF2B5EF4-FFF2-40B4-BE49-F238E27FC236}">
                <a16:creationId xmlns:a16="http://schemas.microsoft.com/office/drawing/2014/main" id="{4EE6E2C0-DDE4-4690-B9E6-2F09A10A0FBE}"/>
              </a:ext>
            </a:extLst>
          </p:cNvPr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3941;p38">
            <a:extLst>
              <a:ext uri="{FF2B5EF4-FFF2-40B4-BE49-F238E27FC236}">
                <a16:creationId xmlns:a16="http://schemas.microsoft.com/office/drawing/2014/main" id="{5B1EA5DB-A09E-48FC-B0F2-B1FBAC3CF66C}"/>
              </a:ext>
            </a:extLst>
          </p:cNvPr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942;p38">
            <a:extLst>
              <a:ext uri="{FF2B5EF4-FFF2-40B4-BE49-F238E27FC236}">
                <a16:creationId xmlns:a16="http://schemas.microsoft.com/office/drawing/2014/main" id="{513E5966-3230-476E-BA81-59B7049B572C}"/>
              </a:ext>
            </a:extLst>
          </p:cNvPr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943;p38">
            <a:extLst>
              <a:ext uri="{FF2B5EF4-FFF2-40B4-BE49-F238E27FC236}">
                <a16:creationId xmlns:a16="http://schemas.microsoft.com/office/drawing/2014/main" id="{89C5E917-155C-4A70-AB18-BDAA176606D9}"/>
              </a:ext>
            </a:extLst>
          </p:cNvPr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944;p38">
            <a:extLst>
              <a:ext uri="{FF2B5EF4-FFF2-40B4-BE49-F238E27FC236}">
                <a16:creationId xmlns:a16="http://schemas.microsoft.com/office/drawing/2014/main" id="{CC2E591C-43FC-4136-BE98-134CFA797F03}"/>
              </a:ext>
            </a:extLst>
          </p:cNvPr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945;p38">
            <a:extLst>
              <a:ext uri="{FF2B5EF4-FFF2-40B4-BE49-F238E27FC236}">
                <a16:creationId xmlns:a16="http://schemas.microsoft.com/office/drawing/2014/main" id="{989D4845-091D-4704-B679-26797208C1F1}"/>
              </a:ext>
            </a:extLst>
          </p:cNvPr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946;p38">
            <a:extLst>
              <a:ext uri="{FF2B5EF4-FFF2-40B4-BE49-F238E27FC236}">
                <a16:creationId xmlns:a16="http://schemas.microsoft.com/office/drawing/2014/main" id="{ED18B023-EE68-4D2C-A583-5FE88ADE0089}"/>
              </a:ext>
            </a:extLst>
          </p:cNvPr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947;p38">
            <a:extLst>
              <a:ext uri="{FF2B5EF4-FFF2-40B4-BE49-F238E27FC236}">
                <a16:creationId xmlns:a16="http://schemas.microsoft.com/office/drawing/2014/main" id="{08DE834C-5650-4A35-8739-9048AD363EE9}"/>
              </a:ext>
            </a:extLst>
          </p:cNvPr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948;p38">
            <a:extLst>
              <a:ext uri="{FF2B5EF4-FFF2-40B4-BE49-F238E27FC236}">
                <a16:creationId xmlns:a16="http://schemas.microsoft.com/office/drawing/2014/main" id="{1F508D91-BE58-4FE7-A807-468DD4078A65}"/>
              </a:ext>
            </a:extLst>
          </p:cNvPr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949;p38">
            <a:extLst>
              <a:ext uri="{FF2B5EF4-FFF2-40B4-BE49-F238E27FC236}">
                <a16:creationId xmlns:a16="http://schemas.microsoft.com/office/drawing/2014/main" id="{F3166420-B1A7-4667-BC01-192792A4A852}"/>
              </a:ext>
            </a:extLst>
          </p:cNvPr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950;p38">
            <a:extLst>
              <a:ext uri="{FF2B5EF4-FFF2-40B4-BE49-F238E27FC236}">
                <a16:creationId xmlns:a16="http://schemas.microsoft.com/office/drawing/2014/main" id="{CF445D84-4B41-4750-A1D5-BE44170D155A}"/>
              </a:ext>
            </a:extLst>
          </p:cNvPr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951;p38">
            <a:extLst>
              <a:ext uri="{FF2B5EF4-FFF2-40B4-BE49-F238E27FC236}">
                <a16:creationId xmlns:a16="http://schemas.microsoft.com/office/drawing/2014/main" id="{30F68FE5-3FA3-4ABE-956F-4291CB6B02BC}"/>
              </a:ext>
            </a:extLst>
          </p:cNvPr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3952;p38">
            <a:extLst>
              <a:ext uri="{FF2B5EF4-FFF2-40B4-BE49-F238E27FC236}">
                <a16:creationId xmlns:a16="http://schemas.microsoft.com/office/drawing/2014/main" id="{8547F3F7-96DC-469C-8110-19535254D5CE}"/>
              </a:ext>
            </a:extLst>
          </p:cNvPr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78" name="Google Shape;3953;p38">
              <a:extLst>
                <a:ext uri="{FF2B5EF4-FFF2-40B4-BE49-F238E27FC236}">
                  <a16:creationId xmlns:a16="http://schemas.microsoft.com/office/drawing/2014/main" id="{EF06442B-5D8C-4C75-8A84-4F0C82C94372}"/>
                </a:ext>
              </a:extLst>
            </p:cNvPr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54;p38">
              <a:extLst>
                <a:ext uri="{FF2B5EF4-FFF2-40B4-BE49-F238E27FC236}">
                  <a16:creationId xmlns:a16="http://schemas.microsoft.com/office/drawing/2014/main" id="{402CF6E2-ED65-4AB6-981C-31EC03690E0A}"/>
                </a:ext>
              </a:extLst>
            </p:cNvPr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55;p38">
              <a:extLst>
                <a:ext uri="{FF2B5EF4-FFF2-40B4-BE49-F238E27FC236}">
                  <a16:creationId xmlns:a16="http://schemas.microsoft.com/office/drawing/2014/main" id="{B041477F-B07E-4C13-99DF-30BE701232D5}"/>
                </a:ext>
              </a:extLst>
            </p:cNvPr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56;p38">
              <a:extLst>
                <a:ext uri="{FF2B5EF4-FFF2-40B4-BE49-F238E27FC236}">
                  <a16:creationId xmlns:a16="http://schemas.microsoft.com/office/drawing/2014/main" id="{2B69973F-3A12-4546-97DB-1F0DCCEADE9E}"/>
                </a:ext>
              </a:extLst>
            </p:cNvPr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57;p38">
              <a:extLst>
                <a:ext uri="{FF2B5EF4-FFF2-40B4-BE49-F238E27FC236}">
                  <a16:creationId xmlns:a16="http://schemas.microsoft.com/office/drawing/2014/main" id="{58BA92CC-D97A-4A44-861A-7CC2A790463D}"/>
                </a:ext>
              </a:extLst>
            </p:cNvPr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58;p38">
              <a:extLst>
                <a:ext uri="{FF2B5EF4-FFF2-40B4-BE49-F238E27FC236}">
                  <a16:creationId xmlns:a16="http://schemas.microsoft.com/office/drawing/2014/main" id="{8EFE3534-860F-4DB0-A157-9BA15798556B}"/>
                </a:ext>
              </a:extLst>
            </p:cNvPr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59;p38">
              <a:extLst>
                <a:ext uri="{FF2B5EF4-FFF2-40B4-BE49-F238E27FC236}">
                  <a16:creationId xmlns:a16="http://schemas.microsoft.com/office/drawing/2014/main" id="{CA3276CC-CB04-47FC-A4A7-D7991C15EF6B}"/>
                </a:ext>
              </a:extLst>
            </p:cNvPr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60;p38">
              <a:extLst>
                <a:ext uri="{FF2B5EF4-FFF2-40B4-BE49-F238E27FC236}">
                  <a16:creationId xmlns:a16="http://schemas.microsoft.com/office/drawing/2014/main" id="{A4E4F98E-88DB-404F-9D9A-6663519BAD0B}"/>
                </a:ext>
              </a:extLst>
            </p:cNvPr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61;p38">
              <a:extLst>
                <a:ext uri="{FF2B5EF4-FFF2-40B4-BE49-F238E27FC236}">
                  <a16:creationId xmlns:a16="http://schemas.microsoft.com/office/drawing/2014/main" id="{D7F2E490-F209-46C4-85EC-5FF5AD8254E0}"/>
                </a:ext>
              </a:extLst>
            </p:cNvPr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62;p38">
              <a:extLst>
                <a:ext uri="{FF2B5EF4-FFF2-40B4-BE49-F238E27FC236}">
                  <a16:creationId xmlns:a16="http://schemas.microsoft.com/office/drawing/2014/main" id="{9ED0EBC2-222B-4B3D-9FFB-125EF4484804}"/>
                </a:ext>
              </a:extLst>
            </p:cNvPr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63;p38">
              <a:extLst>
                <a:ext uri="{FF2B5EF4-FFF2-40B4-BE49-F238E27FC236}">
                  <a16:creationId xmlns:a16="http://schemas.microsoft.com/office/drawing/2014/main" id="{732D74A6-3A18-4A81-AAC2-BF7F24A64068}"/>
                </a:ext>
              </a:extLst>
            </p:cNvPr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64;p38">
              <a:extLst>
                <a:ext uri="{FF2B5EF4-FFF2-40B4-BE49-F238E27FC236}">
                  <a16:creationId xmlns:a16="http://schemas.microsoft.com/office/drawing/2014/main" id="{ADB52201-38F6-4FB6-87C0-17F22D1F89E5}"/>
                </a:ext>
              </a:extLst>
            </p:cNvPr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5;p38">
              <a:extLst>
                <a:ext uri="{FF2B5EF4-FFF2-40B4-BE49-F238E27FC236}">
                  <a16:creationId xmlns:a16="http://schemas.microsoft.com/office/drawing/2014/main" id="{CA058359-D5EF-4832-8C19-EDD7AAA04726}"/>
                </a:ext>
              </a:extLst>
            </p:cNvPr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66;p38">
              <a:extLst>
                <a:ext uri="{FF2B5EF4-FFF2-40B4-BE49-F238E27FC236}">
                  <a16:creationId xmlns:a16="http://schemas.microsoft.com/office/drawing/2014/main" id="{7D6182B9-5DD5-4344-AC01-CE9A90E735E0}"/>
                </a:ext>
              </a:extLst>
            </p:cNvPr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67;p38">
              <a:extLst>
                <a:ext uri="{FF2B5EF4-FFF2-40B4-BE49-F238E27FC236}">
                  <a16:creationId xmlns:a16="http://schemas.microsoft.com/office/drawing/2014/main" id="{9B7361CD-95A5-42D8-8CFF-DE006AFE9766}"/>
                </a:ext>
              </a:extLst>
            </p:cNvPr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68;p38">
              <a:extLst>
                <a:ext uri="{FF2B5EF4-FFF2-40B4-BE49-F238E27FC236}">
                  <a16:creationId xmlns:a16="http://schemas.microsoft.com/office/drawing/2014/main" id="{7F0BB554-F0C3-4FC5-83A9-99342DB45AD1}"/>
                </a:ext>
              </a:extLst>
            </p:cNvPr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9;p38">
              <a:extLst>
                <a:ext uri="{FF2B5EF4-FFF2-40B4-BE49-F238E27FC236}">
                  <a16:creationId xmlns:a16="http://schemas.microsoft.com/office/drawing/2014/main" id="{91D2F5A9-1287-4AA0-AF03-A1DF2F6932CC}"/>
                </a:ext>
              </a:extLst>
            </p:cNvPr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70;p38">
              <a:extLst>
                <a:ext uri="{FF2B5EF4-FFF2-40B4-BE49-F238E27FC236}">
                  <a16:creationId xmlns:a16="http://schemas.microsoft.com/office/drawing/2014/main" id="{07E46E11-EEA8-4115-B710-A257AFFD65A7}"/>
                </a:ext>
              </a:extLst>
            </p:cNvPr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71;p38">
              <a:extLst>
                <a:ext uri="{FF2B5EF4-FFF2-40B4-BE49-F238E27FC236}">
                  <a16:creationId xmlns:a16="http://schemas.microsoft.com/office/drawing/2014/main" id="{4DD9EA7F-9809-4243-8E5E-2F44A6C60322}"/>
                </a:ext>
              </a:extLst>
            </p:cNvPr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72;p38">
              <a:extLst>
                <a:ext uri="{FF2B5EF4-FFF2-40B4-BE49-F238E27FC236}">
                  <a16:creationId xmlns:a16="http://schemas.microsoft.com/office/drawing/2014/main" id="{AC4751FD-774F-45EC-873B-919EFBA1044C}"/>
                </a:ext>
              </a:extLst>
            </p:cNvPr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73;p38">
              <a:extLst>
                <a:ext uri="{FF2B5EF4-FFF2-40B4-BE49-F238E27FC236}">
                  <a16:creationId xmlns:a16="http://schemas.microsoft.com/office/drawing/2014/main" id="{5D0E9B53-0ACE-415A-A33B-0C24E05D720B}"/>
                </a:ext>
              </a:extLst>
            </p:cNvPr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74;p38">
              <a:extLst>
                <a:ext uri="{FF2B5EF4-FFF2-40B4-BE49-F238E27FC236}">
                  <a16:creationId xmlns:a16="http://schemas.microsoft.com/office/drawing/2014/main" id="{0F216D60-9982-45B8-B970-67F9A94BE219}"/>
                </a:ext>
              </a:extLst>
            </p:cNvPr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75;p38">
              <a:extLst>
                <a:ext uri="{FF2B5EF4-FFF2-40B4-BE49-F238E27FC236}">
                  <a16:creationId xmlns:a16="http://schemas.microsoft.com/office/drawing/2014/main" id="{3238EDFE-9851-4547-A249-774877AA2D41}"/>
                </a:ext>
              </a:extLst>
            </p:cNvPr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76;p38">
              <a:extLst>
                <a:ext uri="{FF2B5EF4-FFF2-40B4-BE49-F238E27FC236}">
                  <a16:creationId xmlns:a16="http://schemas.microsoft.com/office/drawing/2014/main" id="{36ED3C3F-DF59-48C5-9BC2-514720A9026B}"/>
                </a:ext>
              </a:extLst>
            </p:cNvPr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77;p38">
              <a:extLst>
                <a:ext uri="{FF2B5EF4-FFF2-40B4-BE49-F238E27FC236}">
                  <a16:creationId xmlns:a16="http://schemas.microsoft.com/office/drawing/2014/main" id="{50D77C8A-BBCF-40A0-AC81-42298DB54B2E}"/>
                </a:ext>
              </a:extLst>
            </p:cNvPr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78;p38">
              <a:extLst>
                <a:ext uri="{FF2B5EF4-FFF2-40B4-BE49-F238E27FC236}">
                  <a16:creationId xmlns:a16="http://schemas.microsoft.com/office/drawing/2014/main" id="{DFD13B01-2656-4F5E-A756-4C3DD15DE340}"/>
                </a:ext>
              </a:extLst>
            </p:cNvPr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79;p38">
              <a:extLst>
                <a:ext uri="{FF2B5EF4-FFF2-40B4-BE49-F238E27FC236}">
                  <a16:creationId xmlns:a16="http://schemas.microsoft.com/office/drawing/2014/main" id="{8DDB1E60-B432-4ED6-9AD5-A7D676AF252E}"/>
                </a:ext>
              </a:extLst>
            </p:cNvPr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80;p38">
              <a:extLst>
                <a:ext uri="{FF2B5EF4-FFF2-40B4-BE49-F238E27FC236}">
                  <a16:creationId xmlns:a16="http://schemas.microsoft.com/office/drawing/2014/main" id="{84A2823F-1AF6-406F-B021-E8CA4D856342}"/>
                </a:ext>
              </a:extLst>
            </p:cNvPr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81;p38">
              <a:extLst>
                <a:ext uri="{FF2B5EF4-FFF2-40B4-BE49-F238E27FC236}">
                  <a16:creationId xmlns:a16="http://schemas.microsoft.com/office/drawing/2014/main" id="{B42C8152-8063-4557-BCAB-C12E36122143}"/>
                </a:ext>
              </a:extLst>
            </p:cNvPr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82;p38">
              <a:extLst>
                <a:ext uri="{FF2B5EF4-FFF2-40B4-BE49-F238E27FC236}">
                  <a16:creationId xmlns:a16="http://schemas.microsoft.com/office/drawing/2014/main" id="{5958AC14-12E9-410A-935E-534AE5EC27BB}"/>
                </a:ext>
              </a:extLst>
            </p:cNvPr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3;p38">
              <a:extLst>
                <a:ext uri="{FF2B5EF4-FFF2-40B4-BE49-F238E27FC236}">
                  <a16:creationId xmlns:a16="http://schemas.microsoft.com/office/drawing/2014/main" id="{A1639AFF-497C-4235-BDCB-8DE7D9209762}"/>
                </a:ext>
              </a:extLst>
            </p:cNvPr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84;p38">
              <a:extLst>
                <a:ext uri="{FF2B5EF4-FFF2-40B4-BE49-F238E27FC236}">
                  <a16:creationId xmlns:a16="http://schemas.microsoft.com/office/drawing/2014/main" id="{0675C598-7496-4E4B-ADC6-1A6EA2DA67B3}"/>
                </a:ext>
              </a:extLst>
            </p:cNvPr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85;p38">
              <a:extLst>
                <a:ext uri="{FF2B5EF4-FFF2-40B4-BE49-F238E27FC236}">
                  <a16:creationId xmlns:a16="http://schemas.microsoft.com/office/drawing/2014/main" id="{53FA79FC-6CA4-46D8-A320-1CE4FCEE457F}"/>
                </a:ext>
              </a:extLst>
            </p:cNvPr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86;p38">
              <a:extLst>
                <a:ext uri="{FF2B5EF4-FFF2-40B4-BE49-F238E27FC236}">
                  <a16:creationId xmlns:a16="http://schemas.microsoft.com/office/drawing/2014/main" id="{36D7F2BB-6165-439A-94C8-A19B04FC7CB5}"/>
                </a:ext>
              </a:extLst>
            </p:cNvPr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87;p38">
              <a:extLst>
                <a:ext uri="{FF2B5EF4-FFF2-40B4-BE49-F238E27FC236}">
                  <a16:creationId xmlns:a16="http://schemas.microsoft.com/office/drawing/2014/main" id="{0E9941F4-1F27-4F96-9471-4A71BE9BCE23}"/>
                </a:ext>
              </a:extLst>
            </p:cNvPr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88;p38">
              <a:extLst>
                <a:ext uri="{FF2B5EF4-FFF2-40B4-BE49-F238E27FC236}">
                  <a16:creationId xmlns:a16="http://schemas.microsoft.com/office/drawing/2014/main" id="{FF34B2A6-6B0B-4FCF-B754-40248737544B}"/>
                </a:ext>
              </a:extLst>
            </p:cNvPr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89;p38">
              <a:extLst>
                <a:ext uri="{FF2B5EF4-FFF2-40B4-BE49-F238E27FC236}">
                  <a16:creationId xmlns:a16="http://schemas.microsoft.com/office/drawing/2014/main" id="{84EEC5C3-AFB8-4517-8292-9A9474E1AF07}"/>
                </a:ext>
              </a:extLst>
            </p:cNvPr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90;p38">
              <a:extLst>
                <a:ext uri="{FF2B5EF4-FFF2-40B4-BE49-F238E27FC236}">
                  <a16:creationId xmlns:a16="http://schemas.microsoft.com/office/drawing/2014/main" id="{F009D337-024C-4DC8-B093-3275B80A4CC1}"/>
                </a:ext>
              </a:extLst>
            </p:cNvPr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91;p38">
              <a:extLst>
                <a:ext uri="{FF2B5EF4-FFF2-40B4-BE49-F238E27FC236}">
                  <a16:creationId xmlns:a16="http://schemas.microsoft.com/office/drawing/2014/main" id="{D2AB0D07-72CD-4324-83A9-5CB02E2BF078}"/>
                </a:ext>
              </a:extLst>
            </p:cNvPr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92;p38">
              <a:extLst>
                <a:ext uri="{FF2B5EF4-FFF2-40B4-BE49-F238E27FC236}">
                  <a16:creationId xmlns:a16="http://schemas.microsoft.com/office/drawing/2014/main" id="{AC741B56-4971-4864-9A99-896DE65999F8}"/>
                </a:ext>
              </a:extLst>
            </p:cNvPr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93;p38">
              <a:extLst>
                <a:ext uri="{FF2B5EF4-FFF2-40B4-BE49-F238E27FC236}">
                  <a16:creationId xmlns:a16="http://schemas.microsoft.com/office/drawing/2014/main" id="{D440A943-7AD2-4461-9383-22149E47C4BA}"/>
                </a:ext>
              </a:extLst>
            </p:cNvPr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4;p38">
              <a:extLst>
                <a:ext uri="{FF2B5EF4-FFF2-40B4-BE49-F238E27FC236}">
                  <a16:creationId xmlns:a16="http://schemas.microsoft.com/office/drawing/2014/main" id="{63F2162F-1835-4344-B6C5-4DCE1A5C2905}"/>
                </a:ext>
              </a:extLst>
            </p:cNvPr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95;p38">
              <a:extLst>
                <a:ext uri="{FF2B5EF4-FFF2-40B4-BE49-F238E27FC236}">
                  <a16:creationId xmlns:a16="http://schemas.microsoft.com/office/drawing/2014/main" id="{0413FF5B-02E9-4960-BA42-4769B3BF42CB}"/>
                </a:ext>
              </a:extLst>
            </p:cNvPr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96;p38">
              <a:extLst>
                <a:ext uri="{FF2B5EF4-FFF2-40B4-BE49-F238E27FC236}">
                  <a16:creationId xmlns:a16="http://schemas.microsoft.com/office/drawing/2014/main" id="{FA3B4C3A-017B-4D22-A62B-E97DF2E6DCF1}"/>
                </a:ext>
              </a:extLst>
            </p:cNvPr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97;p38">
              <a:extLst>
                <a:ext uri="{FF2B5EF4-FFF2-40B4-BE49-F238E27FC236}">
                  <a16:creationId xmlns:a16="http://schemas.microsoft.com/office/drawing/2014/main" id="{B1081CAD-6228-42AA-92B8-666BFACAE64D}"/>
                </a:ext>
              </a:extLst>
            </p:cNvPr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98;p38">
              <a:extLst>
                <a:ext uri="{FF2B5EF4-FFF2-40B4-BE49-F238E27FC236}">
                  <a16:creationId xmlns:a16="http://schemas.microsoft.com/office/drawing/2014/main" id="{F2DBBD8D-62BC-4A40-B8FF-D5355112890E}"/>
                </a:ext>
              </a:extLst>
            </p:cNvPr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99;p38">
              <a:extLst>
                <a:ext uri="{FF2B5EF4-FFF2-40B4-BE49-F238E27FC236}">
                  <a16:creationId xmlns:a16="http://schemas.microsoft.com/office/drawing/2014/main" id="{25BFF80D-76A7-4385-8065-EEAF20E2763B}"/>
                </a:ext>
              </a:extLst>
            </p:cNvPr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00;p38">
              <a:extLst>
                <a:ext uri="{FF2B5EF4-FFF2-40B4-BE49-F238E27FC236}">
                  <a16:creationId xmlns:a16="http://schemas.microsoft.com/office/drawing/2014/main" id="{D5DE2D2F-EDE3-48F1-A742-06ECF3167FD6}"/>
                </a:ext>
              </a:extLst>
            </p:cNvPr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01;p38">
              <a:extLst>
                <a:ext uri="{FF2B5EF4-FFF2-40B4-BE49-F238E27FC236}">
                  <a16:creationId xmlns:a16="http://schemas.microsoft.com/office/drawing/2014/main" id="{40D1AA60-7A29-4D5B-A50C-397E1FB51E4F}"/>
                </a:ext>
              </a:extLst>
            </p:cNvPr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02;p38">
              <a:extLst>
                <a:ext uri="{FF2B5EF4-FFF2-40B4-BE49-F238E27FC236}">
                  <a16:creationId xmlns:a16="http://schemas.microsoft.com/office/drawing/2014/main" id="{BB06FA1E-32CE-4248-BE92-E41E622DAA3F}"/>
                </a:ext>
              </a:extLst>
            </p:cNvPr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03;p38">
              <a:extLst>
                <a:ext uri="{FF2B5EF4-FFF2-40B4-BE49-F238E27FC236}">
                  <a16:creationId xmlns:a16="http://schemas.microsoft.com/office/drawing/2014/main" id="{84430F91-F67A-4D7A-9671-81BCEC4B49ED}"/>
                </a:ext>
              </a:extLst>
            </p:cNvPr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04;p38">
              <a:extLst>
                <a:ext uri="{FF2B5EF4-FFF2-40B4-BE49-F238E27FC236}">
                  <a16:creationId xmlns:a16="http://schemas.microsoft.com/office/drawing/2014/main" id="{32948F38-9FC8-4949-BD07-0EFA68324C57}"/>
                </a:ext>
              </a:extLst>
            </p:cNvPr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05;p38">
              <a:extLst>
                <a:ext uri="{FF2B5EF4-FFF2-40B4-BE49-F238E27FC236}">
                  <a16:creationId xmlns:a16="http://schemas.microsoft.com/office/drawing/2014/main" id="{59B0DBFD-FA64-48F9-98EB-4C47EB25114B}"/>
                </a:ext>
              </a:extLst>
            </p:cNvPr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06;p38">
              <a:extLst>
                <a:ext uri="{FF2B5EF4-FFF2-40B4-BE49-F238E27FC236}">
                  <a16:creationId xmlns:a16="http://schemas.microsoft.com/office/drawing/2014/main" id="{2787E758-16A2-45F2-9E38-145286A1A114}"/>
                </a:ext>
              </a:extLst>
            </p:cNvPr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07;p38">
              <a:extLst>
                <a:ext uri="{FF2B5EF4-FFF2-40B4-BE49-F238E27FC236}">
                  <a16:creationId xmlns:a16="http://schemas.microsoft.com/office/drawing/2014/main" id="{335E6889-7A2F-4971-9669-74AED3579E9D}"/>
                </a:ext>
              </a:extLst>
            </p:cNvPr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08;p38">
              <a:extLst>
                <a:ext uri="{FF2B5EF4-FFF2-40B4-BE49-F238E27FC236}">
                  <a16:creationId xmlns:a16="http://schemas.microsoft.com/office/drawing/2014/main" id="{A6E71106-A4DC-4BAC-AF5E-190485DD3852}"/>
                </a:ext>
              </a:extLst>
            </p:cNvPr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09;p38">
              <a:extLst>
                <a:ext uri="{FF2B5EF4-FFF2-40B4-BE49-F238E27FC236}">
                  <a16:creationId xmlns:a16="http://schemas.microsoft.com/office/drawing/2014/main" id="{6B685037-0D2D-4777-8F74-C224EF71FC96}"/>
                </a:ext>
              </a:extLst>
            </p:cNvPr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10;p38">
              <a:extLst>
                <a:ext uri="{FF2B5EF4-FFF2-40B4-BE49-F238E27FC236}">
                  <a16:creationId xmlns:a16="http://schemas.microsoft.com/office/drawing/2014/main" id="{A7BD52EC-788A-4157-8574-AC1B6B80A584}"/>
                </a:ext>
              </a:extLst>
            </p:cNvPr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11;p38">
              <a:extLst>
                <a:ext uri="{FF2B5EF4-FFF2-40B4-BE49-F238E27FC236}">
                  <a16:creationId xmlns:a16="http://schemas.microsoft.com/office/drawing/2014/main" id="{6A1949D3-F357-4EB5-ABEF-BAA448968200}"/>
                </a:ext>
              </a:extLst>
            </p:cNvPr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12;p38">
              <a:extLst>
                <a:ext uri="{FF2B5EF4-FFF2-40B4-BE49-F238E27FC236}">
                  <a16:creationId xmlns:a16="http://schemas.microsoft.com/office/drawing/2014/main" id="{39B6BEDD-E9EA-475B-BD40-27EA7206CF71}"/>
                </a:ext>
              </a:extLst>
            </p:cNvPr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13;p38">
              <a:extLst>
                <a:ext uri="{FF2B5EF4-FFF2-40B4-BE49-F238E27FC236}">
                  <a16:creationId xmlns:a16="http://schemas.microsoft.com/office/drawing/2014/main" id="{85723FEF-04CF-4303-8D7D-880F9B945BC7}"/>
                </a:ext>
              </a:extLst>
            </p:cNvPr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14;p38">
              <a:extLst>
                <a:ext uri="{FF2B5EF4-FFF2-40B4-BE49-F238E27FC236}">
                  <a16:creationId xmlns:a16="http://schemas.microsoft.com/office/drawing/2014/main" id="{7ADBEE0A-FDD4-49D6-9A8F-BD300ED8351D}"/>
                </a:ext>
              </a:extLst>
            </p:cNvPr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15;p38">
              <a:extLst>
                <a:ext uri="{FF2B5EF4-FFF2-40B4-BE49-F238E27FC236}">
                  <a16:creationId xmlns:a16="http://schemas.microsoft.com/office/drawing/2014/main" id="{1D268880-B09E-43F0-90E8-6A7F5BC8B8D4}"/>
                </a:ext>
              </a:extLst>
            </p:cNvPr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16;p38">
              <a:extLst>
                <a:ext uri="{FF2B5EF4-FFF2-40B4-BE49-F238E27FC236}">
                  <a16:creationId xmlns:a16="http://schemas.microsoft.com/office/drawing/2014/main" id="{07D84D2D-110C-420F-9E6F-B55FC95F74F3}"/>
                </a:ext>
              </a:extLst>
            </p:cNvPr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17;p38">
              <a:extLst>
                <a:ext uri="{FF2B5EF4-FFF2-40B4-BE49-F238E27FC236}">
                  <a16:creationId xmlns:a16="http://schemas.microsoft.com/office/drawing/2014/main" id="{BE500A08-1C18-4AB9-91BD-1B689DA24DE9}"/>
                </a:ext>
              </a:extLst>
            </p:cNvPr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18;p38">
              <a:extLst>
                <a:ext uri="{FF2B5EF4-FFF2-40B4-BE49-F238E27FC236}">
                  <a16:creationId xmlns:a16="http://schemas.microsoft.com/office/drawing/2014/main" id="{FCBC1FFA-649E-444C-859C-CC05C25B81B7}"/>
                </a:ext>
              </a:extLst>
            </p:cNvPr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19;p38">
              <a:extLst>
                <a:ext uri="{FF2B5EF4-FFF2-40B4-BE49-F238E27FC236}">
                  <a16:creationId xmlns:a16="http://schemas.microsoft.com/office/drawing/2014/main" id="{6A0349C4-5F15-4FDA-85CA-BBD58F206001}"/>
                </a:ext>
              </a:extLst>
            </p:cNvPr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20;p38">
              <a:extLst>
                <a:ext uri="{FF2B5EF4-FFF2-40B4-BE49-F238E27FC236}">
                  <a16:creationId xmlns:a16="http://schemas.microsoft.com/office/drawing/2014/main" id="{E54373B2-A263-4E9A-A6CB-B3B9809232FE}"/>
                </a:ext>
              </a:extLst>
            </p:cNvPr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21;p38">
              <a:extLst>
                <a:ext uri="{FF2B5EF4-FFF2-40B4-BE49-F238E27FC236}">
                  <a16:creationId xmlns:a16="http://schemas.microsoft.com/office/drawing/2014/main" id="{1A568249-2E98-48BB-BA34-A3FD11AD2869}"/>
                </a:ext>
              </a:extLst>
            </p:cNvPr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22;p38">
              <a:extLst>
                <a:ext uri="{FF2B5EF4-FFF2-40B4-BE49-F238E27FC236}">
                  <a16:creationId xmlns:a16="http://schemas.microsoft.com/office/drawing/2014/main" id="{D4EC5D36-7A3C-4C11-BF64-DFE66ABE94BF}"/>
                </a:ext>
              </a:extLst>
            </p:cNvPr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23;p38">
              <a:extLst>
                <a:ext uri="{FF2B5EF4-FFF2-40B4-BE49-F238E27FC236}">
                  <a16:creationId xmlns:a16="http://schemas.microsoft.com/office/drawing/2014/main" id="{FDB4D439-ABFC-41F9-BABC-720D1B4EB83D}"/>
                </a:ext>
              </a:extLst>
            </p:cNvPr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24;p38">
              <a:extLst>
                <a:ext uri="{FF2B5EF4-FFF2-40B4-BE49-F238E27FC236}">
                  <a16:creationId xmlns:a16="http://schemas.microsoft.com/office/drawing/2014/main" id="{7D8DD5B8-0E90-4715-AEFB-B4CA5BDEC945}"/>
                </a:ext>
              </a:extLst>
            </p:cNvPr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25;p38">
              <a:extLst>
                <a:ext uri="{FF2B5EF4-FFF2-40B4-BE49-F238E27FC236}">
                  <a16:creationId xmlns:a16="http://schemas.microsoft.com/office/drawing/2014/main" id="{5FFAF7AE-9F7B-4C2A-8EBC-A138CB37C27D}"/>
                </a:ext>
              </a:extLst>
            </p:cNvPr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26;p38">
              <a:extLst>
                <a:ext uri="{FF2B5EF4-FFF2-40B4-BE49-F238E27FC236}">
                  <a16:creationId xmlns:a16="http://schemas.microsoft.com/office/drawing/2014/main" id="{FB96FA06-9D23-4680-8365-9CD36C73F8D9}"/>
                </a:ext>
              </a:extLst>
            </p:cNvPr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27;p38">
              <a:extLst>
                <a:ext uri="{FF2B5EF4-FFF2-40B4-BE49-F238E27FC236}">
                  <a16:creationId xmlns:a16="http://schemas.microsoft.com/office/drawing/2014/main" id="{9BF7A378-BCAA-43DA-9A95-8F2FFEBC3751}"/>
                </a:ext>
              </a:extLst>
            </p:cNvPr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28;p38">
              <a:extLst>
                <a:ext uri="{FF2B5EF4-FFF2-40B4-BE49-F238E27FC236}">
                  <a16:creationId xmlns:a16="http://schemas.microsoft.com/office/drawing/2014/main" id="{A5E8D320-4FBA-4B46-90E5-9CB898536D87}"/>
                </a:ext>
              </a:extLst>
            </p:cNvPr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29;p38">
              <a:extLst>
                <a:ext uri="{FF2B5EF4-FFF2-40B4-BE49-F238E27FC236}">
                  <a16:creationId xmlns:a16="http://schemas.microsoft.com/office/drawing/2014/main" id="{A83A1520-15D2-483C-B3C7-7E9D15630DC6}"/>
                </a:ext>
              </a:extLst>
            </p:cNvPr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30;p38">
              <a:extLst>
                <a:ext uri="{FF2B5EF4-FFF2-40B4-BE49-F238E27FC236}">
                  <a16:creationId xmlns:a16="http://schemas.microsoft.com/office/drawing/2014/main" id="{68155E24-976C-4ECD-9060-87828915B911}"/>
                </a:ext>
              </a:extLst>
            </p:cNvPr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31;p38">
              <a:extLst>
                <a:ext uri="{FF2B5EF4-FFF2-40B4-BE49-F238E27FC236}">
                  <a16:creationId xmlns:a16="http://schemas.microsoft.com/office/drawing/2014/main" id="{465A02D3-A4A4-4932-AEED-A278C899746B}"/>
                </a:ext>
              </a:extLst>
            </p:cNvPr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32;p38">
              <a:extLst>
                <a:ext uri="{FF2B5EF4-FFF2-40B4-BE49-F238E27FC236}">
                  <a16:creationId xmlns:a16="http://schemas.microsoft.com/office/drawing/2014/main" id="{6343B26E-1E23-4A57-A32B-D263B2481210}"/>
                </a:ext>
              </a:extLst>
            </p:cNvPr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33;p38">
              <a:extLst>
                <a:ext uri="{FF2B5EF4-FFF2-40B4-BE49-F238E27FC236}">
                  <a16:creationId xmlns:a16="http://schemas.microsoft.com/office/drawing/2014/main" id="{8E6ECC21-C7C4-4D4F-840A-C1CD7F36CA12}"/>
                </a:ext>
              </a:extLst>
            </p:cNvPr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34;p38">
              <a:extLst>
                <a:ext uri="{FF2B5EF4-FFF2-40B4-BE49-F238E27FC236}">
                  <a16:creationId xmlns:a16="http://schemas.microsoft.com/office/drawing/2014/main" id="{D364516A-3000-43EE-B690-2A3BCB9E2BCB}"/>
                </a:ext>
              </a:extLst>
            </p:cNvPr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35;p38">
              <a:extLst>
                <a:ext uri="{FF2B5EF4-FFF2-40B4-BE49-F238E27FC236}">
                  <a16:creationId xmlns:a16="http://schemas.microsoft.com/office/drawing/2014/main" id="{2B7F6BAA-599F-4BC8-85F7-9633F1E8CB0B}"/>
                </a:ext>
              </a:extLst>
            </p:cNvPr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36;p38">
              <a:extLst>
                <a:ext uri="{FF2B5EF4-FFF2-40B4-BE49-F238E27FC236}">
                  <a16:creationId xmlns:a16="http://schemas.microsoft.com/office/drawing/2014/main" id="{95A74BC6-5511-46EA-9655-9D91E74A5E39}"/>
                </a:ext>
              </a:extLst>
            </p:cNvPr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37;p38">
              <a:extLst>
                <a:ext uri="{FF2B5EF4-FFF2-40B4-BE49-F238E27FC236}">
                  <a16:creationId xmlns:a16="http://schemas.microsoft.com/office/drawing/2014/main" id="{EE67EDB1-0CDC-4CE1-A9CF-A4DEAFD572ED}"/>
                </a:ext>
              </a:extLst>
            </p:cNvPr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38;p38">
              <a:extLst>
                <a:ext uri="{FF2B5EF4-FFF2-40B4-BE49-F238E27FC236}">
                  <a16:creationId xmlns:a16="http://schemas.microsoft.com/office/drawing/2014/main" id="{2D5F642E-A650-4E7F-B3E1-65FF178E7EF2}"/>
                </a:ext>
              </a:extLst>
            </p:cNvPr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39;p38">
              <a:extLst>
                <a:ext uri="{FF2B5EF4-FFF2-40B4-BE49-F238E27FC236}">
                  <a16:creationId xmlns:a16="http://schemas.microsoft.com/office/drawing/2014/main" id="{57920F8D-BF65-46D1-B065-EE264B47B059}"/>
                </a:ext>
              </a:extLst>
            </p:cNvPr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40;p38">
              <a:extLst>
                <a:ext uri="{FF2B5EF4-FFF2-40B4-BE49-F238E27FC236}">
                  <a16:creationId xmlns:a16="http://schemas.microsoft.com/office/drawing/2014/main" id="{991DF015-2DDA-49E5-BACF-04E313202D29}"/>
                </a:ext>
              </a:extLst>
            </p:cNvPr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41;p38">
              <a:extLst>
                <a:ext uri="{FF2B5EF4-FFF2-40B4-BE49-F238E27FC236}">
                  <a16:creationId xmlns:a16="http://schemas.microsoft.com/office/drawing/2014/main" id="{1DF57E01-DE70-46FF-8209-1E0F39A06722}"/>
                </a:ext>
              </a:extLst>
            </p:cNvPr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42;p38">
              <a:extLst>
                <a:ext uri="{FF2B5EF4-FFF2-40B4-BE49-F238E27FC236}">
                  <a16:creationId xmlns:a16="http://schemas.microsoft.com/office/drawing/2014/main" id="{CAE573EB-8229-479B-BF00-EEC8FD523BD6}"/>
                </a:ext>
              </a:extLst>
            </p:cNvPr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43;p38">
              <a:extLst>
                <a:ext uri="{FF2B5EF4-FFF2-40B4-BE49-F238E27FC236}">
                  <a16:creationId xmlns:a16="http://schemas.microsoft.com/office/drawing/2014/main" id="{DC93B177-7D3D-43E5-8EC8-D682A19E72F3}"/>
                </a:ext>
              </a:extLst>
            </p:cNvPr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44;p38">
              <a:extLst>
                <a:ext uri="{FF2B5EF4-FFF2-40B4-BE49-F238E27FC236}">
                  <a16:creationId xmlns:a16="http://schemas.microsoft.com/office/drawing/2014/main" id="{30544322-CD07-42D0-81CA-52D97D815877}"/>
                </a:ext>
              </a:extLst>
            </p:cNvPr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45;p38">
              <a:extLst>
                <a:ext uri="{FF2B5EF4-FFF2-40B4-BE49-F238E27FC236}">
                  <a16:creationId xmlns:a16="http://schemas.microsoft.com/office/drawing/2014/main" id="{F3332CBD-826C-4234-A09D-85950ECBBB92}"/>
                </a:ext>
              </a:extLst>
            </p:cNvPr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46;p38">
              <a:extLst>
                <a:ext uri="{FF2B5EF4-FFF2-40B4-BE49-F238E27FC236}">
                  <a16:creationId xmlns:a16="http://schemas.microsoft.com/office/drawing/2014/main" id="{58CF1AD8-4240-4719-A58E-6BE746023E81}"/>
                </a:ext>
              </a:extLst>
            </p:cNvPr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47;p38">
              <a:extLst>
                <a:ext uri="{FF2B5EF4-FFF2-40B4-BE49-F238E27FC236}">
                  <a16:creationId xmlns:a16="http://schemas.microsoft.com/office/drawing/2014/main" id="{8FD19224-0E9A-429D-A752-C87954C7E6E6}"/>
                </a:ext>
              </a:extLst>
            </p:cNvPr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48;p38">
              <a:extLst>
                <a:ext uri="{FF2B5EF4-FFF2-40B4-BE49-F238E27FC236}">
                  <a16:creationId xmlns:a16="http://schemas.microsoft.com/office/drawing/2014/main" id="{FBEF1F45-6A4E-4D09-91FD-AC77C685DF77}"/>
                </a:ext>
              </a:extLst>
            </p:cNvPr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49;p38">
              <a:extLst>
                <a:ext uri="{FF2B5EF4-FFF2-40B4-BE49-F238E27FC236}">
                  <a16:creationId xmlns:a16="http://schemas.microsoft.com/office/drawing/2014/main" id="{621E5DCA-9C20-4EAA-8407-B722F08BC6D8}"/>
                </a:ext>
              </a:extLst>
            </p:cNvPr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50;p38">
              <a:extLst>
                <a:ext uri="{FF2B5EF4-FFF2-40B4-BE49-F238E27FC236}">
                  <a16:creationId xmlns:a16="http://schemas.microsoft.com/office/drawing/2014/main" id="{6D9015F0-8621-4D1D-81CF-0880EC012B88}"/>
                </a:ext>
              </a:extLst>
            </p:cNvPr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51;p38">
              <a:extLst>
                <a:ext uri="{FF2B5EF4-FFF2-40B4-BE49-F238E27FC236}">
                  <a16:creationId xmlns:a16="http://schemas.microsoft.com/office/drawing/2014/main" id="{468F65C1-6891-4752-9E76-E32182ACF8C5}"/>
                </a:ext>
              </a:extLst>
            </p:cNvPr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52;p38">
              <a:extLst>
                <a:ext uri="{FF2B5EF4-FFF2-40B4-BE49-F238E27FC236}">
                  <a16:creationId xmlns:a16="http://schemas.microsoft.com/office/drawing/2014/main" id="{129DA5B4-03A7-4A01-ADAC-97675054C1C3}"/>
                </a:ext>
              </a:extLst>
            </p:cNvPr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53;p38">
              <a:extLst>
                <a:ext uri="{FF2B5EF4-FFF2-40B4-BE49-F238E27FC236}">
                  <a16:creationId xmlns:a16="http://schemas.microsoft.com/office/drawing/2014/main" id="{932BDE56-315A-40D7-A631-BB32444FE626}"/>
                </a:ext>
              </a:extLst>
            </p:cNvPr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54;p38">
              <a:extLst>
                <a:ext uri="{FF2B5EF4-FFF2-40B4-BE49-F238E27FC236}">
                  <a16:creationId xmlns:a16="http://schemas.microsoft.com/office/drawing/2014/main" id="{D6E078FC-FCF0-438F-A203-59CEDEA42D00}"/>
                </a:ext>
              </a:extLst>
            </p:cNvPr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55;p38">
              <a:extLst>
                <a:ext uri="{FF2B5EF4-FFF2-40B4-BE49-F238E27FC236}">
                  <a16:creationId xmlns:a16="http://schemas.microsoft.com/office/drawing/2014/main" id="{83C4812A-9671-47CA-A6A5-4A230AEF8455}"/>
                </a:ext>
              </a:extLst>
            </p:cNvPr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56;p38">
              <a:extLst>
                <a:ext uri="{FF2B5EF4-FFF2-40B4-BE49-F238E27FC236}">
                  <a16:creationId xmlns:a16="http://schemas.microsoft.com/office/drawing/2014/main" id="{D005947C-F26F-4F91-90B9-64DC66B6B5DF}"/>
                </a:ext>
              </a:extLst>
            </p:cNvPr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57;p38">
              <a:extLst>
                <a:ext uri="{FF2B5EF4-FFF2-40B4-BE49-F238E27FC236}">
                  <a16:creationId xmlns:a16="http://schemas.microsoft.com/office/drawing/2014/main" id="{BDB9D29D-3560-4A8B-A0AF-F3FFD9EAAA90}"/>
                </a:ext>
              </a:extLst>
            </p:cNvPr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58;p38">
              <a:extLst>
                <a:ext uri="{FF2B5EF4-FFF2-40B4-BE49-F238E27FC236}">
                  <a16:creationId xmlns:a16="http://schemas.microsoft.com/office/drawing/2014/main" id="{BBB4C17A-5244-46D3-B7CD-4369BB5EFC27}"/>
                </a:ext>
              </a:extLst>
            </p:cNvPr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59;p38">
              <a:extLst>
                <a:ext uri="{FF2B5EF4-FFF2-40B4-BE49-F238E27FC236}">
                  <a16:creationId xmlns:a16="http://schemas.microsoft.com/office/drawing/2014/main" id="{45EE3EEF-7794-4256-A08F-BE34950C3CEA}"/>
                </a:ext>
              </a:extLst>
            </p:cNvPr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60;p38">
              <a:extLst>
                <a:ext uri="{FF2B5EF4-FFF2-40B4-BE49-F238E27FC236}">
                  <a16:creationId xmlns:a16="http://schemas.microsoft.com/office/drawing/2014/main" id="{CC00EB3F-989F-4A43-B7D7-630B7EFED2AB}"/>
                </a:ext>
              </a:extLst>
            </p:cNvPr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61;p38">
              <a:extLst>
                <a:ext uri="{FF2B5EF4-FFF2-40B4-BE49-F238E27FC236}">
                  <a16:creationId xmlns:a16="http://schemas.microsoft.com/office/drawing/2014/main" id="{752E9DD7-1A7D-4A69-9FD8-E3418A07454D}"/>
                </a:ext>
              </a:extLst>
            </p:cNvPr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62;p38">
              <a:extLst>
                <a:ext uri="{FF2B5EF4-FFF2-40B4-BE49-F238E27FC236}">
                  <a16:creationId xmlns:a16="http://schemas.microsoft.com/office/drawing/2014/main" id="{CACFFA23-11CB-4139-9A99-4106B1D7FF93}"/>
                </a:ext>
              </a:extLst>
            </p:cNvPr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63;p38">
              <a:extLst>
                <a:ext uri="{FF2B5EF4-FFF2-40B4-BE49-F238E27FC236}">
                  <a16:creationId xmlns:a16="http://schemas.microsoft.com/office/drawing/2014/main" id="{CFB4532E-5989-4C15-8602-79A22F3B134D}"/>
                </a:ext>
              </a:extLst>
            </p:cNvPr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64;p38">
              <a:extLst>
                <a:ext uri="{FF2B5EF4-FFF2-40B4-BE49-F238E27FC236}">
                  <a16:creationId xmlns:a16="http://schemas.microsoft.com/office/drawing/2014/main" id="{E56B66B8-5686-4B84-9C48-9EC7C33D0544}"/>
                </a:ext>
              </a:extLst>
            </p:cNvPr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65;p38">
              <a:extLst>
                <a:ext uri="{FF2B5EF4-FFF2-40B4-BE49-F238E27FC236}">
                  <a16:creationId xmlns:a16="http://schemas.microsoft.com/office/drawing/2014/main" id="{96375B4D-3DF9-452A-A638-C84DE7CB9F2E}"/>
                </a:ext>
              </a:extLst>
            </p:cNvPr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66;p38">
              <a:extLst>
                <a:ext uri="{FF2B5EF4-FFF2-40B4-BE49-F238E27FC236}">
                  <a16:creationId xmlns:a16="http://schemas.microsoft.com/office/drawing/2014/main" id="{AB0E56D2-F2CE-43B8-B02C-C1808C9A73A6}"/>
                </a:ext>
              </a:extLst>
            </p:cNvPr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7;p38">
              <a:extLst>
                <a:ext uri="{FF2B5EF4-FFF2-40B4-BE49-F238E27FC236}">
                  <a16:creationId xmlns:a16="http://schemas.microsoft.com/office/drawing/2014/main" id="{44751D54-42C9-4DD7-AF87-4FBF869E0AA5}"/>
                </a:ext>
              </a:extLst>
            </p:cNvPr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68;p38">
              <a:extLst>
                <a:ext uri="{FF2B5EF4-FFF2-40B4-BE49-F238E27FC236}">
                  <a16:creationId xmlns:a16="http://schemas.microsoft.com/office/drawing/2014/main" id="{7CDC3E32-D8FB-4F1C-A0F9-16150B891F04}"/>
                </a:ext>
              </a:extLst>
            </p:cNvPr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69;p38">
              <a:extLst>
                <a:ext uri="{FF2B5EF4-FFF2-40B4-BE49-F238E27FC236}">
                  <a16:creationId xmlns:a16="http://schemas.microsoft.com/office/drawing/2014/main" id="{2208963F-AC77-4CB0-99BB-0C380EF67D62}"/>
                </a:ext>
              </a:extLst>
            </p:cNvPr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0;p38">
              <a:extLst>
                <a:ext uri="{FF2B5EF4-FFF2-40B4-BE49-F238E27FC236}">
                  <a16:creationId xmlns:a16="http://schemas.microsoft.com/office/drawing/2014/main" id="{19848D4B-76D3-4263-A30E-46CB152AD171}"/>
                </a:ext>
              </a:extLst>
            </p:cNvPr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71;p38">
              <a:extLst>
                <a:ext uri="{FF2B5EF4-FFF2-40B4-BE49-F238E27FC236}">
                  <a16:creationId xmlns:a16="http://schemas.microsoft.com/office/drawing/2014/main" id="{EEAAC6EF-AA05-4F03-BD2C-1CE507BDE268}"/>
                </a:ext>
              </a:extLst>
            </p:cNvPr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72;p38">
              <a:extLst>
                <a:ext uri="{FF2B5EF4-FFF2-40B4-BE49-F238E27FC236}">
                  <a16:creationId xmlns:a16="http://schemas.microsoft.com/office/drawing/2014/main" id="{57D282A3-7A1B-4914-9C62-36E740D54D58}"/>
                </a:ext>
              </a:extLst>
            </p:cNvPr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3;p38">
              <a:extLst>
                <a:ext uri="{FF2B5EF4-FFF2-40B4-BE49-F238E27FC236}">
                  <a16:creationId xmlns:a16="http://schemas.microsoft.com/office/drawing/2014/main" id="{8FBB21EE-565B-4023-B982-1A5A3F38BD4E}"/>
                </a:ext>
              </a:extLst>
            </p:cNvPr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4;p38">
              <a:extLst>
                <a:ext uri="{FF2B5EF4-FFF2-40B4-BE49-F238E27FC236}">
                  <a16:creationId xmlns:a16="http://schemas.microsoft.com/office/drawing/2014/main" id="{D843235B-789D-4BC1-985D-D80AC63600A5}"/>
                </a:ext>
              </a:extLst>
            </p:cNvPr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5;p38">
              <a:extLst>
                <a:ext uri="{FF2B5EF4-FFF2-40B4-BE49-F238E27FC236}">
                  <a16:creationId xmlns:a16="http://schemas.microsoft.com/office/drawing/2014/main" id="{CC094E5B-9427-4939-B9CD-ECB5D31421C8}"/>
                </a:ext>
              </a:extLst>
            </p:cNvPr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6;p38">
              <a:extLst>
                <a:ext uri="{FF2B5EF4-FFF2-40B4-BE49-F238E27FC236}">
                  <a16:creationId xmlns:a16="http://schemas.microsoft.com/office/drawing/2014/main" id="{11692FE1-9D77-4520-890E-7FD09F3DE691}"/>
                </a:ext>
              </a:extLst>
            </p:cNvPr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7;p38">
              <a:extLst>
                <a:ext uri="{FF2B5EF4-FFF2-40B4-BE49-F238E27FC236}">
                  <a16:creationId xmlns:a16="http://schemas.microsoft.com/office/drawing/2014/main" id="{E1A6020C-3F35-4F20-A115-868745D6030B}"/>
                </a:ext>
              </a:extLst>
            </p:cNvPr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78;p38">
              <a:extLst>
                <a:ext uri="{FF2B5EF4-FFF2-40B4-BE49-F238E27FC236}">
                  <a16:creationId xmlns:a16="http://schemas.microsoft.com/office/drawing/2014/main" id="{64F7A14C-BE56-4499-81C7-0607D4BA395C}"/>
                </a:ext>
              </a:extLst>
            </p:cNvPr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79;p38">
              <a:extLst>
                <a:ext uri="{FF2B5EF4-FFF2-40B4-BE49-F238E27FC236}">
                  <a16:creationId xmlns:a16="http://schemas.microsoft.com/office/drawing/2014/main" id="{9DD4A6D9-741B-4717-B436-07CC12BE9243}"/>
                </a:ext>
              </a:extLst>
            </p:cNvPr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80;p38">
              <a:extLst>
                <a:ext uri="{FF2B5EF4-FFF2-40B4-BE49-F238E27FC236}">
                  <a16:creationId xmlns:a16="http://schemas.microsoft.com/office/drawing/2014/main" id="{F3F06976-4E70-4462-922A-942E4E204AB4}"/>
                </a:ext>
              </a:extLst>
            </p:cNvPr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81;p38">
              <a:extLst>
                <a:ext uri="{FF2B5EF4-FFF2-40B4-BE49-F238E27FC236}">
                  <a16:creationId xmlns:a16="http://schemas.microsoft.com/office/drawing/2014/main" id="{B6AD2179-6FC3-4BBD-913A-C9CFA4CDD97D}"/>
                </a:ext>
              </a:extLst>
            </p:cNvPr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82;p38">
              <a:extLst>
                <a:ext uri="{FF2B5EF4-FFF2-40B4-BE49-F238E27FC236}">
                  <a16:creationId xmlns:a16="http://schemas.microsoft.com/office/drawing/2014/main" id="{093A0F8A-BF9D-4BE9-AE49-0A542103367C}"/>
                </a:ext>
              </a:extLst>
            </p:cNvPr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3;p38">
              <a:extLst>
                <a:ext uri="{FF2B5EF4-FFF2-40B4-BE49-F238E27FC236}">
                  <a16:creationId xmlns:a16="http://schemas.microsoft.com/office/drawing/2014/main" id="{D0D390A3-CB77-41FB-A898-2F641CA2B5A2}"/>
                </a:ext>
              </a:extLst>
            </p:cNvPr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4;p38">
              <a:extLst>
                <a:ext uri="{FF2B5EF4-FFF2-40B4-BE49-F238E27FC236}">
                  <a16:creationId xmlns:a16="http://schemas.microsoft.com/office/drawing/2014/main" id="{3BBDA766-5F53-4546-A727-50A850FABDBB}"/>
                </a:ext>
              </a:extLst>
            </p:cNvPr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85;p38">
              <a:extLst>
                <a:ext uri="{FF2B5EF4-FFF2-40B4-BE49-F238E27FC236}">
                  <a16:creationId xmlns:a16="http://schemas.microsoft.com/office/drawing/2014/main" id="{96D87E1A-FE6A-407D-923E-08C0A2E63EDE}"/>
                </a:ext>
              </a:extLst>
            </p:cNvPr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86;p38">
              <a:extLst>
                <a:ext uri="{FF2B5EF4-FFF2-40B4-BE49-F238E27FC236}">
                  <a16:creationId xmlns:a16="http://schemas.microsoft.com/office/drawing/2014/main" id="{D2333AA2-5EFA-4765-9AF4-351613121022}"/>
                </a:ext>
              </a:extLst>
            </p:cNvPr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87;p38">
              <a:extLst>
                <a:ext uri="{FF2B5EF4-FFF2-40B4-BE49-F238E27FC236}">
                  <a16:creationId xmlns:a16="http://schemas.microsoft.com/office/drawing/2014/main" id="{BD6DCD29-FB50-42AC-8A68-EB53656B8AF2}"/>
                </a:ext>
              </a:extLst>
            </p:cNvPr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88;p38">
              <a:extLst>
                <a:ext uri="{FF2B5EF4-FFF2-40B4-BE49-F238E27FC236}">
                  <a16:creationId xmlns:a16="http://schemas.microsoft.com/office/drawing/2014/main" id="{10DF3754-64D9-4484-9270-3CA67495612B}"/>
                </a:ext>
              </a:extLst>
            </p:cNvPr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89;p38">
              <a:extLst>
                <a:ext uri="{FF2B5EF4-FFF2-40B4-BE49-F238E27FC236}">
                  <a16:creationId xmlns:a16="http://schemas.microsoft.com/office/drawing/2014/main" id="{E8172752-C816-473F-8D5E-0720983DA75B}"/>
                </a:ext>
              </a:extLst>
            </p:cNvPr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90;p38">
              <a:extLst>
                <a:ext uri="{FF2B5EF4-FFF2-40B4-BE49-F238E27FC236}">
                  <a16:creationId xmlns:a16="http://schemas.microsoft.com/office/drawing/2014/main" id="{DBBEA461-2311-414A-95A8-7C5BC2A81CC4}"/>
                </a:ext>
              </a:extLst>
            </p:cNvPr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91;p38">
              <a:extLst>
                <a:ext uri="{FF2B5EF4-FFF2-40B4-BE49-F238E27FC236}">
                  <a16:creationId xmlns:a16="http://schemas.microsoft.com/office/drawing/2014/main" id="{6B25746B-742A-48A1-90D6-5AA7E350777F}"/>
                </a:ext>
              </a:extLst>
            </p:cNvPr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92;p38">
              <a:extLst>
                <a:ext uri="{FF2B5EF4-FFF2-40B4-BE49-F238E27FC236}">
                  <a16:creationId xmlns:a16="http://schemas.microsoft.com/office/drawing/2014/main" id="{9210608A-67CD-41D6-BE8B-F854D34BF1BE}"/>
                </a:ext>
              </a:extLst>
            </p:cNvPr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93;p38">
              <a:extLst>
                <a:ext uri="{FF2B5EF4-FFF2-40B4-BE49-F238E27FC236}">
                  <a16:creationId xmlns:a16="http://schemas.microsoft.com/office/drawing/2014/main" id="{BC381FD0-6F82-4C92-B791-EBCF46E90305}"/>
                </a:ext>
              </a:extLst>
            </p:cNvPr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94;p38">
              <a:extLst>
                <a:ext uri="{FF2B5EF4-FFF2-40B4-BE49-F238E27FC236}">
                  <a16:creationId xmlns:a16="http://schemas.microsoft.com/office/drawing/2014/main" id="{63A6CE9E-9B22-46A3-9EFB-87A36DFDC5AE}"/>
                </a:ext>
              </a:extLst>
            </p:cNvPr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95;p38">
              <a:extLst>
                <a:ext uri="{FF2B5EF4-FFF2-40B4-BE49-F238E27FC236}">
                  <a16:creationId xmlns:a16="http://schemas.microsoft.com/office/drawing/2014/main" id="{A33E0FA3-BBA2-4A76-A839-52E223B791B5}"/>
                </a:ext>
              </a:extLst>
            </p:cNvPr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96;p38">
              <a:extLst>
                <a:ext uri="{FF2B5EF4-FFF2-40B4-BE49-F238E27FC236}">
                  <a16:creationId xmlns:a16="http://schemas.microsoft.com/office/drawing/2014/main" id="{3AE63D68-131C-459E-9ED6-AC924C8C15E4}"/>
                </a:ext>
              </a:extLst>
            </p:cNvPr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97;p38">
              <a:extLst>
                <a:ext uri="{FF2B5EF4-FFF2-40B4-BE49-F238E27FC236}">
                  <a16:creationId xmlns:a16="http://schemas.microsoft.com/office/drawing/2014/main" id="{0FB20B3B-1BA2-48ED-87A4-86C956E2ABE9}"/>
                </a:ext>
              </a:extLst>
            </p:cNvPr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98;p38">
              <a:extLst>
                <a:ext uri="{FF2B5EF4-FFF2-40B4-BE49-F238E27FC236}">
                  <a16:creationId xmlns:a16="http://schemas.microsoft.com/office/drawing/2014/main" id="{29659B89-C6AA-48B2-B24B-0887EA09A764}"/>
                </a:ext>
              </a:extLst>
            </p:cNvPr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99;p38">
              <a:extLst>
                <a:ext uri="{FF2B5EF4-FFF2-40B4-BE49-F238E27FC236}">
                  <a16:creationId xmlns:a16="http://schemas.microsoft.com/office/drawing/2014/main" id="{289877D2-3926-4B59-A152-F97B0B857860}"/>
                </a:ext>
              </a:extLst>
            </p:cNvPr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100;p38">
              <a:extLst>
                <a:ext uri="{FF2B5EF4-FFF2-40B4-BE49-F238E27FC236}">
                  <a16:creationId xmlns:a16="http://schemas.microsoft.com/office/drawing/2014/main" id="{93AC1D6A-DC34-4DE4-84D6-05D76FB56BD5}"/>
                </a:ext>
              </a:extLst>
            </p:cNvPr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101;p38">
              <a:extLst>
                <a:ext uri="{FF2B5EF4-FFF2-40B4-BE49-F238E27FC236}">
                  <a16:creationId xmlns:a16="http://schemas.microsoft.com/office/drawing/2014/main" id="{A71593CD-A01B-4C1D-BFA9-AF2A59B8E1DB}"/>
                </a:ext>
              </a:extLst>
            </p:cNvPr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102;p38">
              <a:extLst>
                <a:ext uri="{FF2B5EF4-FFF2-40B4-BE49-F238E27FC236}">
                  <a16:creationId xmlns:a16="http://schemas.microsoft.com/office/drawing/2014/main" id="{3F589B2A-F37F-44D5-ADCC-01E276101A30}"/>
                </a:ext>
              </a:extLst>
            </p:cNvPr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103;p38">
              <a:extLst>
                <a:ext uri="{FF2B5EF4-FFF2-40B4-BE49-F238E27FC236}">
                  <a16:creationId xmlns:a16="http://schemas.microsoft.com/office/drawing/2014/main" id="{6161E7DC-9378-44B0-B406-33D7F1AD519F}"/>
                </a:ext>
              </a:extLst>
            </p:cNvPr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104;p38">
              <a:extLst>
                <a:ext uri="{FF2B5EF4-FFF2-40B4-BE49-F238E27FC236}">
                  <a16:creationId xmlns:a16="http://schemas.microsoft.com/office/drawing/2014/main" id="{80A9635E-DA07-443E-BC37-A9AA14AAC7AE}"/>
                </a:ext>
              </a:extLst>
            </p:cNvPr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105;p38">
              <a:extLst>
                <a:ext uri="{FF2B5EF4-FFF2-40B4-BE49-F238E27FC236}">
                  <a16:creationId xmlns:a16="http://schemas.microsoft.com/office/drawing/2014/main" id="{8907C59C-8F98-4E91-8E7B-9793D7597C5E}"/>
                </a:ext>
              </a:extLst>
            </p:cNvPr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106;p38">
              <a:extLst>
                <a:ext uri="{FF2B5EF4-FFF2-40B4-BE49-F238E27FC236}">
                  <a16:creationId xmlns:a16="http://schemas.microsoft.com/office/drawing/2014/main" id="{95E2EADA-AC12-4C65-8453-C608DCB3CC6C}"/>
                </a:ext>
              </a:extLst>
            </p:cNvPr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107;p38">
              <a:extLst>
                <a:ext uri="{FF2B5EF4-FFF2-40B4-BE49-F238E27FC236}">
                  <a16:creationId xmlns:a16="http://schemas.microsoft.com/office/drawing/2014/main" id="{FEF22185-DF57-48BE-A2EA-8111E258E83D}"/>
                </a:ext>
              </a:extLst>
            </p:cNvPr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108;p38">
              <a:extLst>
                <a:ext uri="{FF2B5EF4-FFF2-40B4-BE49-F238E27FC236}">
                  <a16:creationId xmlns:a16="http://schemas.microsoft.com/office/drawing/2014/main" id="{6DB69764-A58E-481C-9C2A-60AA7B5C7B53}"/>
                </a:ext>
              </a:extLst>
            </p:cNvPr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109;p38">
              <a:extLst>
                <a:ext uri="{FF2B5EF4-FFF2-40B4-BE49-F238E27FC236}">
                  <a16:creationId xmlns:a16="http://schemas.microsoft.com/office/drawing/2014/main" id="{505D8805-CC38-420A-8D17-F0186BC7847A}"/>
                </a:ext>
              </a:extLst>
            </p:cNvPr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110;p38">
              <a:extLst>
                <a:ext uri="{FF2B5EF4-FFF2-40B4-BE49-F238E27FC236}">
                  <a16:creationId xmlns:a16="http://schemas.microsoft.com/office/drawing/2014/main" id="{B16D5381-3E6B-45E8-ABA1-5E82BC984299}"/>
                </a:ext>
              </a:extLst>
            </p:cNvPr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111;p38">
              <a:extLst>
                <a:ext uri="{FF2B5EF4-FFF2-40B4-BE49-F238E27FC236}">
                  <a16:creationId xmlns:a16="http://schemas.microsoft.com/office/drawing/2014/main" id="{B0345397-DAF1-4D42-AB2C-8CB4EF446CBA}"/>
                </a:ext>
              </a:extLst>
            </p:cNvPr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112;p38">
              <a:extLst>
                <a:ext uri="{FF2B5EF4-FFF2-40B4-BE49-F238E27FC236}">
                  <a16:creationId xmlns:a16="http://schemas.microsoft.com/office/drawing/2014/main" id="{972D4126-4580-4285-B306-A4737056CB9C}"/>
                </a:ext>
              </a:extLst>
            </p:cNvPr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113;p38">
              <a:extLst>
                <a:ext uri="{FF2B5EF4-FFF2-40B4-BE49-F238E27FC236}">
                  <a16:creationId xmlns:a16="http://schemas.microsoft.com/office/drawing/2014/main" id="{179F1122-1EBA-41DC-985C-4A74DCA34657}"/>
                </a:ext>
              </a:extLst>
            </p:cNvPr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114;p38">
              <a:extLst>
                <a:ext uri="{FF2B5EF4-FFF2-40B4-BE49-F238E27FC236}">
                  <a16:creationId xmlns:a16="http://schemas.microsoft.com/office/drawing/2014/main" id="{7D6C792B-3CD4-4CFD-AA34-F51BCD09994A}"/>
                </a:ext>
              </a:extLst>
            </p:cNvPr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115;p38">
              <a:extLst>
                <a:ext uri="{FF2B5EF4-FFF2-40B4-BE49-F238E27FC236}">
                  <a16:creationId xmlns:a16="http://schemas.microsoft.com/office/drawing/2014/main" id="{255ACFBA-DFA2-46E0-851E-0666319D016B}"/>
                </a:ext>
              </a:extLst>
            </p:cNvPr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116;p38">
              <a:extLst>
                <a:ext uri="{FF2B5EF4-FFF2-40B4-BE49-F238E27FC236}">
                  <a16:creationId xmlns:a16="http://schemas.microsoft.com/office/drawing/2014/main" id="{95F70D0A-6DCA-41CB-8E87-B645E1885B4C}"/>
                </a:ext>
              </a:extLst>
            </p:cNvPr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117;p38">
              <a:extLst>
                <a:ext uri="{FF2B5EF4-FFF2-40B4-BE49-F238E27FC236}">
                  <a16:creationId xmlns:a16="http://schemas.microsoft.com/office/drawing/2014/main" id="{845FC6A0-A356-4667-9D90-3ADA1E672914}"/>
                </a:ext>
              </a:extLst>
            </p:cNvPr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118;p38">
              <a:extLst>
                <a:ext uri="{FF2B5EF4-FFF2-40B4-BE49-F238E27FC236}">
                  <a16:creationId xmlns:a16="http://schemas.microsoft.com/office/drawing/2014/main" id="{219449F3-B28E-44B2-B733-746212B4ABDA}"/>
                </a:ext>
              </a:extLst>
            </p:cNvPr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119;p38">
              <a:extLst>
                <a:ext uri="{FF2B5EF4-FFF2-40B4-BE49-F238E27FC236}">
                  <a16:creationId xmlns:a16="http://schemas.microsoft.com/office/drawing/2014/main" id="{055D2A2E-04DC-48A2-A853-9980BF4C05E8}"/>
                </a:ext>
              </a:extLst>
            </p:cNvPr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120;p38">
              <a:extLst>
                <a:ext uri="{FF2B5EF4-FFF2-40B4-BE49-F238E27FC236}">
                  <a16:creationId xmlns:a16="http://schemas.microsoft.com/office/drawing/2014/main" id="{9278FD7D-9BBE-46AD-B663-3F6CFC1E5B5A}"/>
                </a:ext>
              </a:extLst>
            </p:cNvPr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21;p38">
              <a:extLst>
                <a:ext uri="{FF2B5EF4-FFF2-40B4-BE49-F238E27FC236}">
                  <a16:creationId xmlns:a16="http://schemas.microsoft.com/office/drawing/2014/main" id="{D02BF54F-5F08-4523-AF8F-B95C2C4D9A1B}"/>
                </a:ext>
              </a:extLst>
            </p:cNvPr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22;p38">
              <a:extLst>
                <a:ext uri="{FF2B5EF4-FFF2-40B4-BE49-F238E27FC236}">
                  <a16:creationId xmlns:a16="http://schemas.microsoft.com/office/drawing/2014/main" id="{8F1D3736-FE3E-4A6F-943D-4672C0556488}"/>
                </a:ext>
              </a:extLst>
            </p:cNvPr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23;p38">
              <a:extLst>
                <a:ext uri="{FF2B5EF4-FFF2-40B4-BE49-F238E27FC236}">
                  <a16:creationId xmlns:a16="http://schemas.microsoft.com/office/drawing/2014/main" id="{CAD25746-D30D-48C5-A1AC-A1076D39A623}"/>
                </a:ext>
              </a:extLst>
            </p:cNvPr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24;p38">
              <a:extLst>
                <a:ext uri="{FF2B5EF4-FFF2-40B4-BE49-F238E27FC236}">
                  <a16:creationId xmlns:a16="http://schemas.microsoft.com/office/drawing/2014/main" id="{D1A3CF00-F4AD-4AD5-B6AA-0451C29999D6}"/>
                </a:ext>
              </a:extLst>
            </p:cNvPr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25;p38">
              <a:extLst>
                <a:ext uri="{FF2B5EF4-FFF2-40B4-BE49-F238E27FC236}">
                  <a16:creationId xmlns:a16="http://schemas.microsoft.com/office/drawing/2014/main" id="{172DC15D-B555-48CE-9F21-03E707473331}"/>
                </a:ext>
              </a:extLst>
            </p:cNvPr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26;p38">
              <a:extLst>
                <a:ext uri="{FF2B5EF4-FFF2-40B4-BE49-F238E27FC236}">
                  <a16:creationId xmlns:a16="http://schemas.microsoft.com/office/drawing/2014/main" id="{4D794540-ADC0-4693-81D6-15CF3971CC3E}"/>
                </a:ext>
              </a:extLst>
            </p:cNvPr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27;p38">
              <a:extLst>
                <a:ext uri="{FF2B5EF4-FFF2-40B4-BE49-F238E27FC236}">
                  <a16:creationId xmlns:a16="http://schemas.microsoft.com/office/drawing/2014/main" id="{382A7E26-214B-4271-B0CD-7F49D58C368A}"/>
                </a:ext>
              </a:extLst>
            </p:cNvPr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28;p38">
              <a:extLst>
                <a:ext uri="{FF2B5EF4-FFF2-40B4-BE49-F238E27FC236}">
                  <a16:creationId xmlns:a16="http://schemas.microsoft.com/office/drawing/2014/main" id="{DDED3B9E-4382-4F9C-B3CC-E3BEB0693D33}"/>
                </a:ext>
              </a:extLst>
            </p:cNvPr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29;p38">
              <a:extLst>
                <a:ext uri="{FF2B5EF4-FFF2-40B4-BE49-F238E27FC236}">
                  <a16:creationId xmlns:a16="http://schemas.microsoft.com/office/drawing/2014/main" id="{8D5F17A0-FC72-4CC0-B54A-FAD2922CA4EC}"/>
                </a:ext>
              </a:extLst>
            </p:cNvPr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30;p38">
              <a:extLst>
                <a:ext uri="{FF2B5EF4-FFF2-40B4-BE49-F238E27FC236}">
                  <a16:creationId xmlns:a16="http://schemas.microsoft.com/office/drawing/2014/main" id="{511763C4-4883-48C7-8B43-8B8CB36731DA}"/>
                </a:ext>
              </a:extLst>
            </p:cNvPr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31;p38">
              <a:extLst>
                <a:ext uri="{FF2B5EF4-FFF2-40B4-BE49-F238E27FC236}">
                  <a16:creationId xmlns:a16="http://schemas.microsoft.com/office/drawing/2014/main" id="{75F70F42-D40E-431F-980B-0520EA3803C6}"/>
                </a:ext>
              </a:extLst>
            </p:cNvPr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32;p38">
              <a:extLst>
                <a:ext uri="{FF2B5EF4-FFF2-40B4-BE49-F238E27FC236}">
                  <a16:creationId xmlns:a16="http://schemas.microsoft.com/office/drawing/2014/main" id="{3D84B445-7C18-4CFE-B738-6B60BB60226E}"/>
                </a:ext>
              </a:extLst>
            </p:cNvPr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33;p38">
              <a:extLst>
                <a:ext uri="{FF2B5EF4-FFF2-40B4-BE49-F238E27FC236}">
                  <a16:creationId xmlns:a16="http://schemas.microsoft.com/office/drawing/2014/main" id="{3A3D9CDA-19EE-4A53-BC6C-2913F3E0ECFF}"/>
                </a:ext>
              </a:extLst>
            </p:cNvPr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34;p38">
              <a:extLst>
                <a:ext uri="{FF2B5EF4-FFF2-40B4-BE49-F238E27FC236}">
                  <a16:creationId xmlns:a16="http://schemas.microsoft.com/office/drawing/2014/main" id="{D35FF90D-3F70-4006-BC3A-4D4A7FEBDF31}"/>
                </a:ext>
              </a:extLst>
            </p:cNvPr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135;p38">
              <a:extLst>
                <a:ext uri="{FF2B5EF4-FFF2-40B4-BE49-F238E27FC236}">
                  <a16:creationId xmlns:a16="http://schemas.microsoft.com/office/drawing/2014/main" id="{93E5DC93-55EB-4F24-9227-B6BC7E8845E8}"/>
                </a:ext>
              </a:extLst>
            </p:cNvPr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136;p38">
              <a:extLst>
                <a:ext uri="{FF2B5EF4-FFF2-40B4-BE49-F238E27FC236}">
                  <a16:creationId xmlns:a16="http://schemas.microsoft.com/office/drawing/2014/main" id="{E8635246-E83B-4C53-A842-A7C83FC2EC9D}"/>
                </a:ext>
              </a:extLst>
            </p:cNvPr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137;p38">
              <a:extLst>
                <a:ext uri="{FF2B5EF4-FFF2-40B4-BE49-F238E27FC236}">
                  <a16:creationId xmlns:a16="http://schemas.microsoft.com/office/drawing/2014/main" id="{C9F933DD-AF8F-441D-B1DA-BFEA9481CB60}"/>
                </a:ext>
              </a:extLst>
            </p:cNvPr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138;p38">
              <a:extLst>
                <a:ext uri="{FF2B5EF4-FFF2-40B4-BE49-F238E27FC236}">
                  <a16:creationId xmlns:a16="http://schemas.microsoft.com/office/drawing/2014/main" id="{5730543C-42AC-42F1-84B1-F0889B34FAFB}"/>
                </a:ext>
              </a:extLst>
            </p:cNvPr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139;p38">
              <a:extLst>
                <a:ext uri="{FF2B5EF4-FFF2-40B4-BE49-F238E27FC236}">
                  <a16:creationId xmlns:a16="http://schemas.microsoft.com/office/drawing/2014/main" id="{741737CA-817B-4E5C-BF75-73DFD7FFBE98}"/>
                </a:ext>
              </a:extLst>
            </p:cNvPr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140;p38">
              <a:extLst>
                <a:ext uri="{FF2B5EF4-FFF2-40B4-BE49-F238E27FC236}">
                  <a16:creationId xmlns:a16="http://schemas.microsoft.com/office/drawing/2014/main" id="{E4ECA866-E394-46FB-B9FA-76ACF822672C}"/>
                </a:ext>
              </a:extLst>
            </p:cNvPr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141;p38">
              <a:extLst>
                <a:ext uri="{FF2B5EF4-FFF2-40B4-BE49-F238E27FC236}">
                  <a16:creationId xmlns:a16="http://schemas.microsoft.com/office/drawing/2014/main" id="{A53AE10B-2D60-4871-9885-811DFF57BBF8}"/>
                </a:ext>
              </a:extLst>
            </p:cNvPr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142;p38">
              <a:extLst>
                <a:ext uri="{FF2B5EF4-FFF2-40B4-BE49-F238E27FC236}">
                  <a16:creationId xmlns:a16="http://schemas.microsoft.com/office/drawing/2014/main" id="{A30E890A-CF5C-4AB9-AFCB-F96644EB68FE}"/>
                </a:ext>
              </a:extLst>
            </p:cNvPr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143;p38">
              <a:extLst>
                <a:ext uri="{FF2B5EF4-FFF2-40B4-BE49-F238E27FC236}">
                  <a16:creationId xmlns:a16="http://schemas.microsoft.com/office/drawing/2014/main" id="{4F92FB3B-1F41-473D-BADF-76A603C68217}"/>
                </a:ext>
              </a:extLst>
            </p:cNvPr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144;p38">
              <a:extLst>
                <a:ext uri="{FF2B5EF4-FFF2-40B4-BE49-F238E27FC236}">
                  <a16:creationId xmlns:a16="http://schemas.microsoft.com/office/drawing/2014/main" id="{7554AD2E-39FC-4D28-8E94-538C561E69C9}"/>
                </a:ext>
              </a:extLst>
            </p:cNvPr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145;p38">
              <a:extLst>
                <a:ext uri="{FF2B5EF4-FFF2-40B4-BE49-F238E27FC236}">
                  <a16:creationId xmlns:a16="http://schemas.microsoft.com/office/drawing/2014/main" id="{B1A339D2-DEB2-4B41-BECC-58582A8A7FF4}"/>
                </a:ext>
              </a:extLst>
            </p:cNvPr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146;p38">
              <a:extLst>
                <a:ext uri="{FF2B5EF4-FFF2-40B4-BE49-F238E27FC236}">
                  <a16:creationId xmlns:a16="http://schemas.microsoft.com/office/drawing/2014/main" id="{BFE65282-62DE-4B57-9EE1-9AEF80BB0303}"/>
                </a:ext>
              </a:extLst>
            </p:cNvPr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147;p38">
              <a:extLst>
                <a:ext uri="{FF2B5EF4-FFF2-40B4-BE49-F238E27FC236}">
                  <a16:creationId xmlns:a16="http://schemas.microsoft.com/office/drawing/2014/main" id="{56BE1332-810C-4DF0-8DBE-62F22B3E507F}"/>
                </a:ext>
              </a:extLst>
            </p:cNvPr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148;p38">
              <a:extLst>
                <a:ext uri="{FF2B5EF4-FFF2-40B4-BE49-F238E27FC236}">
                  <a16:creationId xmlns:a16="http://schemas.microsoft.com/office/drawing/2014/main" id="{A11AD8F1-D70B-4209-9D1A-28C239F6EC51}"/>
                </a:ext>
              </a:extLst>
            </p:cNvPr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149;p38">
              <a:extLst>
                <a:ext uri="{FF2B5EF4-FFF2-40B4-BE49-F238E27FC236}">
                  <a16:creationId xmlns:a16="http://schemas.microsoft.com/office/drawing/2014/main" id="{2F9E870A-B751-4277-9E4E-B797A1E31E2B}"/>
                </a:ext>
              </a:extLst>
            </p:cNvPr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150;p38">
              <a:extLst>
                <a:ext uri="{FF2B5EF4-FFF2-40B4-BE49-F238E27FC236}">
                  <a16:creationId xmlns:a16="http://schemas.microsoft.com/office/drawing/2014/main" id="{8B3A5C12-CBFB-42E0-9897-941F7676B9DC}"/>
                </a:ext>
              </a:extLst>
            </p:cNvPr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151;p38">
              <a:extLst>
                <a:ext uri="{FF2B5EF4-FFF2-40B4-BE49-F238E27FC236}">
                  <a16:creationId xmlns:a16="http://schemas.microsoft.com/office/drawing/2014/main" id="{44FFBC00-5E3A-4F34-9B50-2A9A9D351A37}"/>
                </a:ext>
              </a:extLst>
            </p:cNvPr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152;p38">
              <a:extLst>
                <a:ext uri="{FF2B5EF4-FFF2-40B4-BE49-F238E27FC236}">
                  <a16:creationId xmlns:a16="http://schemas.microsoft.com/office/drawing/2014/main" id="{C94EA313-2B68-4935-BDA5-96CD2482ED55}"/>
                </a:ext>
              </a:extLst>
            </p:cNvPr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53;p38">
              <a:extLst>
                <a:ext uri="{FF2B5EF4-FFF2-40B4-BE49-F238E27FC236}">
                  <a16:creationId xmlns:a16="http://schemas.microsoft.com/office/drawing/2014/main" id="{3F66B667-5F0D-47D0-9E54-083F5C32629B}"/>
                </a:ext>
              </a:extLst>
            </p:cNvPr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54;p38">
              <a:extLst>
                <a:ext uri="{FF2B5EF4-FFF2-40B4-BE49-F238E27FC236}">
                  <a16:creationId xmlns:a16="http://schemas.microsoft.com/office/drawing/2014/main" id="{1B944B67-691B-4317-B582-9A8D8E0C567F}"/>
                </a:ext>
              </a:extLst>
            </p:cNvPr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55;p38">
              <a:extLst>
                <a:ext uri="{FF2B5EF4-FFF2-40B4-BE49-F238E27FC236}">
                  <a16:creationId xmlns:a16="http://schemas.microsoft.com/office/drawing/2014/main" id="{F56785B6-B5E7-49AE-9B85-B29050D59A6E}"/>
                </a:ext>
              </a:extLst>
            </p:cNvPr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56;p38">
              <a:extLst>
                <a:ext uri="{FF2B5EF4-FFF2-40B4-BE49-F238E27FC236}">
                  <a16:creationId xmlns:a16="http://schemas.microsoft.com/office/drawing/2014/main" id="{BE0A111C-3CDC-4D2B-92ED-68E76CD36BDF}"/>
                </a:ext>
              </a:extLst>
            </p:cNvPr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57;p38">
              <a:extLst>
                <a:ext uri="{FF2B5EF4-FFF2-40B4-BE49-F238E27FC236}">
                  <a16:creationId xmlns:a16="http://schemas.microsoft.com/office/drawing/2014/main" id="{F3890D97-7F8A-4FAF-97CB-E89D921655C7}"/>
                </a:ext>
              </a:extLst>
            </p:cNvPr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58;p38">
              <a:extLst>
                <a:ext uri="{FF2B5EF4-FFF2-40B4-BE49-F238E27FC236}">
                  <a16:creationId xmlns:a16="http://schemas.microsoft.com/office/drawing/2014/main" id="{9CEF31D2-2FE9-4129-BFC4-A7B10AF2748D}"/>
                </a:ext>
              </a:extLst>
            </p:cNvPr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59;p38">
              <a:extLst>
                <a:ext uri="{FF2B5EF4-FFF2-40B4-BE49-F238E27FC236}">
                  <a16:creationId xmlns:a16="http://schemas.microsoft.com/office/drawing/2014/main" id="{579BF099-BF93-4A31-98B9-238BB008940D}"/>
                </a:ext>
              </a:extLst>
            </p:cNvPr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60;p38">
              <a:extLst>
                <a:ext uri="{FF2B5EF4-FFF2-40B4-BE49-F238E27FC236}">
                  <a16:creationId xmlns:a16="http://schemas.microsoft.com/office/drawing/2014/main" id="{F7C0199F-BAD8-479D-A8C0-E6B0F6967F13}"/>
                </a:ext>
              </a:extLst>
            </p:cNvPr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61;p38">
              <a:extLst>
                <a:ext uri="{FF2B5EF4-FFF2-40B4-BE49-F238E27FC236}">
                  <a16:creationId xmlns:a16="http://schemas.microsoft.com/office/drawing/2014/main" id="{AD9C9B88-B9EE-4E7F-89DF-BB2B9CCE75B1}"/>
                </a:ext>
              </a:extLst>
            </p:cNvPr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62;p38">
              <a:extLst>
                <a:ext uri="{FF2B5EF4-FFF2-40B4-BE49-F238E27FC236}">
                  <a16:creationId xmlns:a16="http://schemas.microsoft.com/office/drawing/2014/main" id="{CDCD97EF-2965-45AC-9CA0-39098AA56CBF}"/>
                </a:ext>
              </a:extLst>
            </p:cNvPr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63;p38">
              <a:extLst>
                <a:ext uri="{FF2B5EF4-FFF2-40B4-BE49-F238E27FC236}">
                  <a16:creationId xmlns:a16="http://schemas.microsoft.com/office/drawing/2014/main" id="{1AF32B68-74B1-4D48-85D2-FD58955A1698}"/>
                </a:ext>
              </a:extLst>
            </p:cNvPr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64;p38">
              <a:extLst>
                <a:ext uri="{FF2B5EF4-FFF2-40B4-BE49-F238E27FC236}">
                  <a16:creationId xmlns:a16="http://schemas.microsoft.com/office/drawing/2014/main" id="{439DD257-13CD-4ACF-A20D-4B4D172F754A}"/>
                </a:ext>
              </a:extLst>
            </p:cNvPr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65;p38">
              <a:extLst>
                <a:ext uri="{FF2B5EF4-FFF2-40B4-BE49-F238E27FC236}">
                  <a16:creationId xmlns:a16="http://schemas.microsoft.com/office/drawing/2014/main" id="{41BE6C1E-5B68-4DFD-A377-0BB90ABDB368}"/>
                </a:ext>
              </a:extLst>
            </p:cNvPr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66;p38">
              <a:extLst>
                <a:ext uri="{FF2B5EF4-FFF2-40B4-BE49-F238E27FC236}">
                  <a16:creationId xmlns:a16="http://schemas.microsoft.com/office/drawing/2014/main" id="{70E20E82-97DE-4D25-BC67-61A8A6DA13D1}"/>
                </a:ext>
              </a:extLst>
            </p:cNvPr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67;p38">
              <a:extLst>
                <a:ext uri="{FF2B5EF4-FFF2-40B4-BE49-F238E27FC236}">
                  <a16:creationId xmlns:a16="http://schemas.microsoft.com/office/drawing/2014/main" id="{B826E2EA-2B56-42C2-B008-B99EDE5B3F19}"/>
                </a:ext>
              </a:extLst>
            </p:cNvPr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68;p38">
              <a:extLst>
                <a:ext uri="{FF2B5EF4-FFF2-40B4-BE49-F238E27FC236}">
                  <a16:creationId xmlns:a16="http://schemas.microsoft.com/office/drawing/2014/main" id="{EDA624EC-4C18-4FF5-97E6-A5B0034BB433}"/>
                </a:ext>
              </a:extLst>
            </p:cNvPr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69;p38">
              <a:extLst>
                <a:ext uri="{FF2B5EF4-FFF2-40B4-BE49-F238E27FC236}">
                  <a16:creationId xmlns:a16="http://schemas.microsoft.com/office/drawing/2014/main" id="{23A3C0F3-DBD1-4DD1-A0C6-193B9CC78B2A}"/>
                </a:ext>
              </a:extLst>
            </p:cNvPr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70;p38">
              <a:extLst>
                <a:ext uri="{FF2B5EF4-FFF2-40B4-BE49-F238E27FC236}">
                  <a16:creationId xmlns:a16="http://schemas.microsoft.com/office/drawing/2014/main" id="{EA52AB00-3FE9-4519-95D6-5A5291DB4D1D}"/>
                </a:ext>
              </a:extLst>
            </p:cNvPr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71;p38">
              <a:extLst>
                <a:ext uri="{FF2B5EF4-FFF2-40B4-BE49-F238E27FC236}">
                  <a16:creationId xmlns:a16="http://schemas.microsoft.com/office/drawing/2014/main" id="{FF16748B-B3DF-4A9C-8C4F-3BB61A2FC35C}"/>
                </a:ext>
              </a:extLst>
            </p:cNvPr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72;p38">
              <a:extLst>
                <a:ext uri="{FF2B5EF4-FFF2-40B4-BE49-F238E27FC236}">
                  <a16:creationId xmlns:a16="http://schemas.microsoft.com/office/drawing/2014/main" id="{F9CE739E-B076-4102-9D56-08F81EEC08AA}"/>
                </a:ext>
              </a:extLst>
            </p:cNvPr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73;p38">
              <a:extLst>
                <a:ext uri="{FF2B5EF4-FFF2-40B4-BE49-F238E27FC236}">
                  <a16:creationId xmlns:a16="http://schemas.microsoft.com/office/drawing/2014/main" id="{F049C68B-B01C-4446-9153-249B0C3BE51F}"/>
                </a:ext>
              </a:extLst>
            </p:cNvPr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74;p38">
              <a:extLst>
                <a:ext uri="{FF2B5EF4-FFF2-40B4-BE49-F238E27FC236}">
                  <a16:creationId xmlns:a16="http://schemas.microsoft.com/office/drawing/2014/main" id="{21D22304-482F-4CD7-8C43-445F32DC0965}"/>
                </a:ext>
              </a:extLst>
            </p:cNvPr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75;p38">
              <a:extLst>
                <a:ext uri="{FF2B5EF4-FFF2-40B4-BE49-F238E27FC236}">
                  <a16:creationId xmlns:a16="http://schemas.microsoft.com/office/drawing/2014/main" id="{E64BE429-C7B4-414F-9F52-538983C18AE6}"/>
                </a:ext>
              </a:extLst>
            </p:cNvPr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76;p38">
              <a:extLst>
                <a:ext uri="{FF2B5EF4-FFF2-40B4-BE49-F238E27FC236}">
                  <a16:creationId xmlns:a16="http://schemas.microsoft.com/office/drawing/2014/main" id="{34C647F7-371F-4EFD-AAEF-526FA5BB5B8F}"/>
                </a:ext>
              </a:extLst>
            </p:cNvPr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77;p38">
              <a:extLst>
                <a:ext uri="{FF2B5EF4-FFF2-40B4-BE49-F238E27FC236}">
                  <a16:creationId xmlns:a16="http://schemas.microsoft.com/office/drawing/2014/main" id="{3A8A0F4F-FDD9-49B0-9473-00DD552DAA6A}"/>
                </a:ext>
              </a:extLst>
            </p:cNvPr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78;p38">
              <a:extLst>
                <a:ext uri="{FF2B5EF4-FFF2-40B4-BE49-F238E27FC236}">
                  <a16:creationId xmlns:a16="http://schemas.microsoft.com/office/drawing/2014/main" id="{1F908B66-88B4-4DE2-9962-CC710725DCE5}"/>
                </a:ext>
              </a:extLst>
            </p:cNvPr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79;p38">
              <a:extLst>
                <a:ext uri="{FF2B5EF4-FFF2-40B4-BE49-F238E27FC236}">
                  <a16:creationId xmlns:a16="http://schemas.microsoft.com/office/drawing/2014/main" id="{F3D5F6F2-09AE-4368-8590-E9354AF2ACEE}"/>
                </a:ext>
              </a:extLst>
            </p:cNvPr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80;p38">
              <a:extLst>
                <a:ext uri="{FF2B5EF4-FFF2-40B4-BE49-F238E27FC236}">
                  <a16:creationId xmlns:a16="http://schemas.microsoft.com/office/drawing/2014/main" id="{76B6930F-4A0A-47CF-897C-CE558AE4FD75}"/>
                </a:ext>
              </a:extLst>
            </p:cNvPr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81;p38">
              <a:extLst>
                <a:ext uri="{FF2B5EF4-FFF2-40B4-BE49-F238E27FC236}">
                  <a16:creationId xmlns:a16="http://schemas.microsoft.com/office/drawing/2014/main" id="{9684754F-605B-40C1-A2E8-11739C765B7A}"/>
                </a:ext>
              </a:extLst>
            </p:cNvPr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82;p38">
              <a:extLst>
                <a:ext uri="{FF2B5EF4-FFF2-40B4-BE49-F238E27FC236}">
                  <a16:creationId xmlns:a16="http://schemas.microsoft.com/office/drawing/2014/main" id="{61EDF9F0-9418-4D37-8F2C-ED791ABB1C32}"/>
                </a:ext>
              </a:extLst>
            </p:cNvPr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83;p38">
              <a:extLst>
                <a:ext uri="{FF2B5EF4-FFF2-40B4-BE49-F238E27FC236}">
                  <a16:creationId xmlns:a16="http://schemas.microsoft.com/office/drawing/2014/main" id="{FC3DBB2F-59BD-45F1-A6CA-C138880C689F}"/>
                </a:ext>
              </a:extLst>
            </p:cNvPr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84;p38">
              <a:extLst>
                <a:ext uri="{FF2B5EF4-FFF2-40B4-BE49-F238E27FC236}">
                  <a16:creationId xmlns:a16="http://schemas.microsoft.com/office/drawing/2014/main" id="{FFCBF342-65D7-4D58-9F6C-FD4192FE8699}"/>
                </a:ext>
              </a:extLst>
            </p:cNvPr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85;p38">
              <a:extLst>
                <a:ext uri="{FF2B5EF4-FFF2-40B4-BE49-F238E27FC236}">
                  <a16:creationId xmlns:a16="http://schemas.microsoft.com/office/drawing/2014/main" id="{1FA765BB-1695-486B-B64B-E1458B268386}"/>
                </a:ext>
              </a:extLst>
            </p:cNvPr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86;p38">
              <a:extLst>
                <a:ext uri="{FF2B5EF4-FFF2-40B4-BE49-F238E27FC236}">
                  <a16:creationId xmlns:a16="http://schemas.microsoft.com/office/drawing/2014/main" id="{0EF354A5-F67F-41AD-851A-B83E582F6077}"/>
                </a:ext>
              </a:extLst>
            </p:cNvPr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87;p38">
              <a:extLst>
                <a:ext uri="{FF2B5EF4-FFF2-40B4-BE49-F238E27FC236}">
                  <a16:creationId xmlns:a16="http://schemas.microsoft.com/office/drawing/2014/main" id="{013F4945-8897-41A0-B9B0-4EDADFE11487}"/>
                </a:ext>
              </a:extLst>
            </p:cNvPr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88;p38">
              <a:extLst>
                <a:ext uri="{FF2B5EF4-FFF2-40B4-BE49-F238E27FC236}">
                  <a16:creationId xmlns:a16="http://schemas.microsoft.com/office/drawing/2014/main" id="{10AF381B-CDFC-4FE3-ADB1-A7C9C9F519FE}"/>
                </a:ext>
              </a:extLst>
            </p:cNvPr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89;p38">
              <a:extLst>
                <a:ext uri="{FF2B5EF4-FFF2-40B4-BE49-F238E27FC236}">
                  <a16:creationId xmlns:a16="http://schemas.microsoft.com/office/drawing/2014/main" id="{96415BB4-F276-46FC-9CAD-4EEA3C2E17B8}"/>
                </a:ext>
              </a:extLst>
            </p:cNvPr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90;p38">
              <a:extLst>
                <a:ext uri="{FF2B5EF4-FFF2-40B4-BE49-F238E27FC236}">
                  <a16:creationId xmlns:a16="http://schemas.microsoft.com/office/drawing/2014/main" id="{8F8A8D10-AAF9-4AB3-88AD-4190CB63E646}"/>
                </a:ext>
              </a:extLst>
            </p:cNvPr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91;p38">
              <a:extLst>
                <a:ext uri="{FF2B5EF4-FFF2-40B4-BE49-F238E27FC236}">
                  <a16:creationId xmlns:a16="http://schemas.microsoft.com/office/drawing/2014/main" id="{0F9C99BB-EEB0-4518-AFB7-FAD14133F8E4}"/>
                </a:ext>
              </a:extLst>
            </p:cNvPr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92;p38">
              <a:extLst>
                <a:ext uri="{FF2B5EF4-FFF2-40B4-BE49-F238E27FC236}">
                  <a16:creationId xmlns:a16="http://schemas.microsoft.com/office/drawing/2014/main" id="{ED6FC354-8196-400E-AFCD-783C6D278921}"/>
                </a:ext>
              </a:extLst>
            </p:cNvPr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93;p38">
              <a:extLst>
                <a:ext uri="{FF2B5EF4-FFF2-40B4-BE49-F238E27FC236}">
                  <a16:creationId xmlns:a16="http://schemas.microsoft.com/office/drawing/2014/main" id="{C8AAD42A-1EA8-40F5-97F2-646B390AA17C}"/>
                </a:ext>
              </a:extLst>
            </p:cNvPr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94;p38">
              <a:extLst>
                <a:ext uri="{FF2B5EF4-FFF2-40B4-BE49-F238E27FC236}">
                  <a16:creationId xmlns:a16="http://schemas.microsoft.com/office/drawing/2014/main" id="{652FD4CB-DAE1-45C1-B76A-4CF6562784D6}"/>
                </a:ext>
              </a:extLst>
            </p:cNvPr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95;p38">
              <a:extLst>
                <a:ext uri="{FF2B5EF4-FFF2-40B4-BE49-F238E27FC236}">
                  <a16:creationId xmlns:a16="http://schemas.microsoft.com/office/drawing/2014/main" id="{4304AC36-7D06-4C43-854B-761E0F84DACB}"/>
                </a:ext>
              </a:extLst>
            </p:cNvPr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96;p38">
              <a:extLst>
                <a:ext uri="{FF2B5EF4-FFF2-40B4-BE49-F238E27FC236}">
                  <a16:creationId xmlns:a16="http://schemas.microsoft.com/office/drawing/2014/main" id="{1D060FF2-380A-44AF-92BC-C93D17C4F8DA}"/>
                </a:ext>
              </a:extLst>
            </p:cNvPr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97;p38">
              <a:extLst>
                <a:ext uri="{FF2B5EF4-FFF2-40B4-BE49-F238E27FC236}">
                  <a16:creationId xmlns:a16="http://schemas.microsoft.com/office/drawing/2014/main" id="{25B66D77-698A-43FB-B67F-9CD1639092FF}"/>
                </a:ext>
              </a:extLst>
            </p:cNvPr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98;p38">
              <a:extLst>
                <a:ext uri="{FF2B5EF4-FFF2-40B4-BE49-F238E27FC236}">
                  <a16:creationId xmlns:a16="http://schemas.microsoft.com/office/drawing/2014/main" id="{56FCD68D-E166-4EF1-8B9B-53C47C97D93A}"/>
                </a:ext>
              </a:extLst>
            </p:cNvPr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99;p38">
              <a:extLst>
                <a:ext uri="{FF2B5EF4-FFF2-40B4-BE49-F238E27FC236}">
                  <a16:creationId xmlns:a16="http://schemas.microsoft.com/office/drawing/2014/main" id="{E7D5487D-E59C-42CC-A207-37B91D042E9E}"/>
                </a:ext>
              </a:extLst>
            </p:cNvPr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200;p38">
              <a:extLst>
                <a:ext uri="{FF2B5EF4-FFF2-40B4-BE49-F238E27FC236}">
                  <a16:creationId xmlns:a16="http://schemas.microsoft.com/office/drawing/2014/main" id="{9350676B-2768-4D77-8B79-8E102C909B49}"/>
                </a:ext>
              </a:extLst>
            </p:cNvPr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201;p38">
              <a:extLst>
                <a:ext uri="{FF2B5EF4-FFF2-40B4-BE49-F238E27FC236}">
                  <a16:creationId xmlns:a16="http://schemas.microsoft.com/office/drawing/2014/main" id="{9D7E5974-5D66-4969-AD15-3B6F1B9DD3CF}"/>
                </a:ext>
              </a:extLst>
            </p:cNvPr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202;p38">
              <a:extLst>
                <a:ext uri="{FF2B5EF4-FFF2-40B4-BE49-F238E27FC236}">
                  <a16:creationId xmlns:a16="http://schemas.microsoft.com/office/drawing/2014/main" id="{913E12E4-D249-4117-A965-703161D34E8B}"/>
                </a:ext>
              </a:extLst>
            </p:cNvPr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203;p38">
              <a:extLst>
                <a:ext uri="{FF2B5EF4-FFF2-40B4-BE49-F238E27FC236}">
                  <a16:creationId xmlns:a16="http://schemas.microsoft.com/office/drawing/2014/main" id="{B20D5BFA-392F-4D59-B4F5-2122677AE198}"/>
                </a:ext>
              </a:extLst>
            </p:cNvPr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204;p38">
              <a:extLst>
                <a:ext uri="{FF2B5EF4-FFF2-40B4-BE49-F238E27FC236}">
                  <a16:creationId xmlns:a16="http://schemas.microsoft.com/office/drawing/2014/main" id="{4784D5B2-5C6F-4765-B4B6-6F0B53E61BA8}"/>
                </a:ext>
              </a:extLst>
            </p:cNvPr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205;p38">
              <a:extLst>
                <a:ext uri="{FF2B5EF4-FFF2-40B4-BE49-F238E27FC236}">
                  <a16:creationId xmlns:a16="http://schemas.microsoft.com/office/drawing/2014/main" id="{288D6699-6955-4EF5-84C2-057C454F59AE}"/>
                </a:ext>
              </a:extLst>
            </p:cNvPr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206;p38">
              <a:extLst>
                <a:ext uri="{FF2B5EF4-FFF2-40B4-BE49-F238E27FC236}">
                  <a16:creationId xmlns:a16="http://schemas.microsoft.com/office/drawing/2014/main" id="{B27067D8-8A5E-4787-A5BA-513741C4EF0E}"/>
                </a:ext>
              </a:extLst>
            </p:cNvPr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207;p38">
              <a:extLst>
                <a:ext uri="{FF2B5EF4-FFF2-40B4-BE49-F238E27FC236}">
                  <a16:creationId xmlns:a16="http://schemas.microsoft.com/office/drawing/2014/main" id="{D3EA1C4A-5257-470E-B17F-4F8FA9A376C3}"/>
                </a:ext>
              </a:extLst>
            </p:cNvPr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208;p38">
              <a:extLst>
                <a:ext uri="{FF2B5EF4-FFF2-40B4-BE49-F238E27FC236}">
                  <a16:creationId xmlns:a16="http://schemas.microsoft.com/office/drawing/2014/main" id="{53A7F092-EA20-4923-B9A6-744A4F1232F8}"/>
                </a:ext>
              </a:extLst>
            </p:cNvPr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209;p38">
              <a:extLst>
                <a:ext uri="{FF2B5EF4-FFF2-40B4-BE49-F238E27FC236}">
                  <a16:creationId xmlns:a16="http://schemas.microsoft.com/office/drawing/2014/main" id="{873729B7-962E-46BB-91BB-9A755D272523}"/>
                </a:ext>
              </a:extLst>
            </p:cNvPr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210;p38">
              <a:extLst>
                <a:ext uri="{FF2B5EF4-FFF2-40B4-BE49-F238E27FC236}">
                  <a16:creationId xmlns:a16="http://schemas.microsoft.com/office/drawing/2014/main" id="{C788BF99-9EFD-4BD4-A66A-B69C03E62345}"/>
                </a:ext>
              </a:extLst>
            </p:cNvPr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211;p38">
              <a:extLst>
                <a:ext uri="{FF2B5EF4-FFF2-40B4-BE49-F238E27FC236}">
                  <a16:creationId xmlns:a16="http://schemas.microsoft.com/office/drawing/2014/main" id="{76DD88C0-198B-492E-AF68-265C4B489370}"/>
                </a:ext>
              </a:extLst>
            </p:cNvPr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212;p38">
              <a:extLst>
                <a:ext uri="{FF2B5EF4-FFF2-40B4-BE49-F238E27FC236}">
                  <a16:creationId xmlns:a16="http://schemas.microsoft.com/office/drawing/2014/main" id="{23BC484E-981A-4260-8D9F-B1750D65D290}"/>
                </a:ext>
              </a:extLst>
            </p:cNvPr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213;p38">
              <a:extLst>
                <a:ext uri="{FF2B5EF4-FFF2-40B4-BE49-F238E27FC236}">
                  <a16:creationId xmlns:a16="http://schemas.microsoft.com/office/drawing/2014/main" id="{988703D9-AB04-4C3E-B36A-7713C432D7E8}"/>
                </a:ext>
              </a:extLst>
            </p:cNvPr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214;p38">
              <a:extLst>
                <a:ext uri="{FF2B5EF4-FFF2-40B4-BE49-F238E27FC236}">
                  <a16:creationId xmlns:a16="http://schemas.microsoft.com/office/drawing/2014/main" id="{CAC581F7-C371-4BB0-8AEC-947D01430BD6}"/>
                </a:ext>
              </a:extLst>
            </p:cNvPr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215;p38">
              <a:extLst>
                <a:ext uri="{FF2B5EF4-FFF2-40B4-BE49-F238E27FC236}">
                  <a16:creationId xmlns:a16="http://schemas.microsoft.com/office/drawing/2014/main" id="{B4AC2F48-3BD8-402F-B3AE-CD8F1223CCE5}"/>
                </a:ext>
              </a:extLst>
            </p:cNvPr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216;p38">
              <a:extLst>
                <a:ext uri="{FF2B5EF4-FFF2-40B4-BE49-F238E27FC236}">
                  <a16:creationId xmlns:a16="http://schemas.microsoft.com/office/drawing/2014/main" id="{D8C62DC6-95FD-4C60-BEDA-2CFE275C5493}"/>
                </a:ext>
              </a:extLst>
            </p:cNvPr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217;p38">
              <a:extLst>
                <a:ext uri="{FF2B5EF4-FFF2-40B4-BE49-F238E27FC236}">
                  <a16:creationId xmlns:a16="http://schemas.microsoft.com/office/drawing/2014/main" id="{184C168B-6530-4B3F-906C-8BF42FD22499}"/>
                </a:ext>
              </a:extLst>
            </p:cNvPr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218;p38">
              <a:extLst>
                <a:ext uri="{FF2B5EF4-FFF2-40B4-BE49-F238E27FC236}">
                  <a16:creationId xmlns:a16="http://schemas.microsoft.com/office/drawing/2014/main" id="{09DE7C25-3B36-40FD-8EC8-D5FA5EE8FE22}"/>
                </a:ext>
              </a:extLst>
            </p:cNvPr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219;p38">
              <a:extLst>
                <a:ext uri="{FF2B5EF4-FFF2-40B4-BE49-F238E27FC236}">
                  <a16:creationId xmlns:a16="http://schemas.microsoft.com/office/drawing/2014/main" id="{F1A78EA7-7BC8-4401-A11E-61C21D7F0B4A}"/>
                </a:ext>
              </a:extLst>
            </p:cNvPr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220;p38">
              <a:extLst>
                <a:ext uri="{FF2B5EF4-FFF2-40B4-BE49-F238E27FC236}">
                  <a16:creationId xmlns:a16="http://schemas.microsoft.com/office/drawing/2014/main" id="{B9E204BF-30D8-47C2-BB2D-D1C102F5904E}"/>
                </a:ext>
              </a:extLst>
            </p:cNvPr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221;p38">
              <a:extLst>
                <a:ext uri="{FF2B5EF4-FFF2-40B4-BE49-F238E27FC236}">
                  <a16:creationId xmlns:a16="http://schemas.microsoft.com/office/drawing/2014/main" id="{E8833CE4-C548-459C-B833-09B38A65838C}"/>
                </a:ext>
              </a:extLst>
            </p:cNvPr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222;p38">
              <a:extLst>
                <a:ext uri="{FF2B5EF4-FFF2-40B4-BE49-F238E27FC236}">
                  <a16:creationId xmlns:a16="http://schemas.microsoft.com/office/drawing/2014/main" id="{43D03A57-AF2F-43F6-B2A5-54C96DF96B34}"/>
                </a:ext>
              </a:extLst>
            </p:cNvPr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223;p38">
              <a:extLst>
                <a:ext uri="{FF2B5EF4-FFF2-40B4-BE49-F238E27FC236}">
                  <a16:creationId xmlns:a16="http://schemas.microsoft.com/office/drawing/2014/main" id="{8C2C88D3-9C8C-419A-BEE2-65B8D1787FBF}"/>
                </a:ext>
              </a:extLst>
            </p:cNvPr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224;p38">
              <a:extLst>
                <a:ext uri="{FF2B5EF4-FFF2-40B4-BE49-F238E27FC236}">
                  <a16:creationId xmlns:a16="http://schemas.microsoft.com/office/drawing/2014/main" id="{C68D7ED7-1951-40AF-AC66-A763C83C29A2}"/>
                </a:ext>
              </a:extLst>
            </p:cNvPr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225;p38">
              <a:extLst>
                <a:ext uri="{FF2B5EF4-FFF2-40B4-BE49-F238E27FC236}">
                  <a16:creationId xmlns:a16="http://schemas.microsoft.com/office/drawing/2014/main" id="{2CB00F38-86FD-4702-919B-C4AC6797508B}"/>
                </a:ext>
              </a:extLst>
            </p:cNvPr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226;p38">
              <a:extLst>
                <a:ext uri="{FF2B5EF4-FFF2-40B4-BE49-F238E27FC236}">
                  <a16:creationId xmlns:a16="http://schemas.microsoft.com/office/drawing/2014/main" id="{A0F5B3D5-C815-488B-893D-30092F6087E6}"/>
                </a:ext>
              </a:extLst>
            </p:cNvPr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227;p38">
              <a:extLst>
                <a:ext uri="{FF2B5EF4-FFF2-40B4-BE49-F238E27FC236}">
                  <a16:creationId xmlns:a16="http://schemas.microsoft.com/office/drawing/2014/main" id="{72B667C5-C043-4ED8-81F3-E0D07A238B63}"/>
                </a:ext>
              </a:extLst>
            </p:cNvPr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228;p38">
              <a:extLst>
                <a:ext uri="{FF2B5EF4-FFF2-40B4-BE49-F238E27FC236}">
                  <a16:creationId xmlns:a16="http://schemas.microsoft.com/office/drawing/2014/main" id="{08D1987D-DC33-4A9F-98F7-08B02C0DCD4E}"/>
                </a:ext>
              </a:extLst>
            </p:cNvPr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229;p38">
              <a:extLst>
                <a:ext uri="{FF2B5EF4-FFF2-40B4-BE49-F238E27FC236}">
                  <a16:creationId xmlns:a16="http://schemas.microsoft.com/office/drawing/2014/main" id="{1A1F3CA0-D5F1-48B0-B7F6-F30779EABAA4}"/>
                </a:ext>
              </a:extLst>
            </p:cNvPr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230;p38">
              <a:extLst>
                <a:ext uri="{FF2B5EF4-FFF2-40B4-BE49-F238E27FC236}">
                  <a16:creationId xmlns:a16="http://schemas.microsoft.com/office/drawing/2014/main" id="{16696A40-AB03-48D2-AB68-5B4DF533B1C8}"/>
                </a:ext>
              </a:extLst>
            </p:cNvPr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231;p38">
              <a:extLst>
                <a:ext uri="{FF2B5EF4-FFF2-40B4-BE49-F238E27FC236}">
                  <a16:creationId xmlns:a16="http://schemas.microsoft.com/office/drawing/2014/main" id="{7E54EA1D-1A1B-4E94-886B-CF4E5D1A61F9}"/>
                </a:ext>
              </a:extLst>
            </p:cNvPr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232;p38">
              <a:extLst>
                <a:ext uri="{FF2B5EF4-FFF2-40B4-BE49-F238E27FC236}">
                  <a16:creationId xmlns:a16="http://schemas.microsoft.com/office/drawing/2014/main" id="{CE0B5300-DFDA-4744-A744-56D689EEE6FC}"/>
                </a:ext>
              </a:extLst>
            </p:cNvPr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233;p38">
              <a:extLst>
                <a:ext uri="{FF2B5EF4-FFF2-40B4-BE49-F238E27FC236}">
                  <a16:creationId xmlns:a16="http://schemas.microsoft.com/office/drawing/2014/main" id="{178D673F-8FD7-4981-AA83-9BB977C43354}"/>
                </a:ext>
              </a:extLst>
            </p:cNvPr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234;p38">
              <a:extLst>
                <a:ext uri="{FF2B5EF4-FFF2-40B4-BE49-F238E27FC236}">
                  <a16:creationId xmlns:a16="http://schemas.microsoft.com/office/drawing/2014/main" id="{C96E987C-4FB3-4466-84BC-FE4C85271F25}"/>
                </a:ext>
              </a:extLst>
            </p:cNvPr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235;p38">
              <a:extLst>
                <a:ext uri="{FF2B5EF4-FFF2-40B4-BE49-F238E27FC236}">
                  <a16:creationId xmlns:a16="http://schemas.microsoft.com/office/drawing/2014/main" id="{E176D950-B978-49F0-8853-5C142C025B4E}"/>
                </a:ext>
              </a:extLst>
            </p:cNvPr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236;p38">
              <a:extLst>
                <a:ext uri="{FF2B5EF4-FFF2-40B4-BE49-F238E27FC236}">
                  <a16:creationId xmlns:a16="http://schemas.microsoft.com/office/drawing/2014/main" id="{AF800D18-023A-453B-B540-630EEB062BD9}"/>
                </a:ext>
              </a:extLst>
            </p:cNvPr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237;p38">
              <a:extLst>
                <a:ext uri="{FF2B5EF4-FFF2-40B4-BE49-F238E27FC236}">
                  <a16:creationId xmlns:a16="http://schemas.microsoft.com/office/drawing/2014/main" id="{BEFE15B1-AF88-4B09-B238-6926B30DCD45}"/>
                </a:ext>
              </a:extLst>
            </p:cNvPr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238;p38">
              <a:extLst>
                <a:ext uri="{FF2B5EF4-FFF2-40B4-BE49-F238E27FC236}">
                  <a16:creationId xmlns:a16="http://schemas.microsoft.com/office/drawing/2014/main" id="{0015915C-CE9C-4C58-8341-15EFDA9C6F02}"/>
                </a:ext>
              </a:extLst>
            </p:cNvPr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239;p38">
              <a:extLst>
                <a:ext uri="{FF2B5EF4-FFF2-40B4-BE49-F238E27FC236}">
                  <a16:creationId xmlns:a16="http://schemas.microsoft.com/office/drawing/2014/main" id="{9BCFC710-E64B-44E8-B01B-D50986AA3294}"/>
                </a:ext>
              </a:extLst>
            </p:cNvPr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240;p38">
              <a:extLst>
                <a:ext uri="{FF2B5EF4-FFF2-40B4-BE49-F238E27FC236}">
                  <a16:creationId xmlns:a16="http://schemas.microsoft.com/office/drawing/2014/main" id="{17E228DB-29D6-4C2B-9776-CBEB18042B42}"/>
                </a:ext>
              </a:extLst>
            </p:cNvPr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241;p38">
              <a:extLst>
                <a:ext uri="{FF2B5EF4-FFF2-40B4-BE49-F238E27FC236}">
                  <a16:creationId xmlns:a16="http://schemas.microsoft.com/office/drawing/2014/main" id="{BA26F4F0-EAD4-4560-8497-EC79FF11CC7C}"/>
                </a:ext>
              </a:extLst>
            </p:cNvPr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242;p38">
              <a:extLst>
                <a:ext uri="{FF2B5EF4-FFF2-40B4-BE49-F238E27FC236}">
                  <a16:creationId xmlns:a16="http://schemas.microsoft.com/office/drawing/2014/main" id="{E1FB8E3F-5AEE-4A67-9AF0-A9EBCE53AA16}"/>
                </a:ext>
              </a:extLst>
            </p:cNvPr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243;p38">
              <a:extLst>
                <a:ext uri="{FF2B5EF4-FFF2-40B4-BE49-F238E27FC236}">
                  <a16:creationId xmlns:a16="http://schemas.microsoft.com/office/drawing/2014/main" id="{20200643-81F1-4C14-A223-8E5003F2A7A6}"/>
                </a:ext>
              </a:extLst>
            </p:cNvPr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244;p38">
              <a:extLst>
                <a:ext uri="{FF2B5EF4-FFF2-40B4-BE49-F238E27FC236}">
                  <a16:creationId xmlns:a16="http://schemas.microsoft.com/office/drawing/2014/main" id="{3F611E72-F65D-4686-98C4-A0675C5689AD}"/>
                </a:ext>
              </a:extLst>
            </p:cNvPr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245;p38">
              <a:extLst>
                <a:ext uri="{FF2B5EF4-FFF2-40B4-BE49-F238E27FC236}">
                  <a16:creationId xmlns:a16="http://schemas.microsoft.com/office/drawing/2014/main" id="{5F869246-0A11-42F8-9491-A8F467C8CFF4}"/>
                </a:ext>
              </a:extLst>
            </p:cNvPr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246;p38">
              <a:extLst>
                <a:ext uri="{FF2B5EF4-FFF2-40B4-BE49-F238E27FC236}">
                  <a16:creationId xmlns:a16="http://schemas.microsoft.com/office/drawing/2014/main" id="{2D9164A7-80DC-49D9-B5ED-22BE160379D7}"/>
                </a:ext>
              </a:extLst>
            </p:cNvPr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247;p38">
              <a:extLst>
                <a:ext uri="{FF2B5EF4-FFF2-40B4-BE49-F238E27FC236}">
                  <a16:creationId xmlns:a16="http://schemas.microsoft.com/office/drawing/2014/main" id="{0E605E83-E2B9-4D7B-95A0-C27F5666C5AD}"/>
                </a:ext>
              </a:extLst>
            </p:cNvPr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248;p38">
              <a:extLst>
                <a:ext uri="{FF2B5EF4-FFF2-40B4-BE49-F238E27FC236}">
                  <a16:creationId xmlns:a16="http://schemas.microsoft.com/office/drawing/2014/main" id="{AC539986-623C-453C-8C8F-F3466AD08300}"/>
                </a:ext>
              </a:extLst>
            </p:cNvPr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249;p38">
              <a:extLst>
                <a:ext uri="{FF2B5EF4-FFF2-40B4-BE49-F238E27FC236}">
                  <a16:creationId xmlns:a16="http://schemas.microsoft.com/office/drawing/2014/main" id="{6F6EE3E8-D88E-4CC0-945E-EF518DEF57C6}"/>
                </a:ext>
              </a:extLst>
            </p:cNvPr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250;p38">
              <a:extLst>
                <a:ext uri="{FF2B5EF4-FFF2-40B4-BE49-F238E27FC236}">
                  <a16:creationId xmlns:a16="http://schemas.microsoft.com/office/drawing/2014/main" id="{2021FF36-3B91-49C6-A5DC-20ADFB781D3F}"/>
                </a:ext>
              </a:extLst>
            </p:cNvPr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251;p38">
              <a:extLst>
                <a:ext uri="{FF2B5EF4-FFF2-40B4-BE49-F238E27FC236}">
                  <a16:creationId xmlns:a16="http://schemas.microsoft.com/office/drawing/2014/main" id="{EF3B2435-0D72-4E54-B478-B5A8CFEC1A7E}"/>
                </a:ext>
              </a:extLst>
            </p:cNvPr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252;p38">
              <a:extLst>
                <a:ext uri="{FF2B5EF4-FFF2-40B4-BE49-F238E27FC236}">
                  <a16:creationId xmlns:a16="http://schemas.microsoft.com/office/drawing/2014/main" id="{FA1A1969-CE8A-4C9A-BF92-963A971A255E}"/>
                </a:ext>
              </a:extLst>
            </p:cNvPr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253;p38">
              <a:extLst>
                <a:ext uri="{FF2B5EF4-FFF2-40B4-BE49-F238E27FC236}">
                  <a16:creationId xmlns:a16="http://schemas.microsoft.com/office/drawing/2014/main" id="{67149556-A09D-4CA5-A5B3-063C37BAA12A}"/>
                </a:ext>
              </a:extLst>
            </p:cNvPr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254;p38">
              <a:extLst>
                <a:ext uri="{FF2B5EF4-FFF2-40B4-BE49-F238E27FC236}">
                  <a16:creationId xmlns:a16="http://schemas.microsoft.com/office/drawing/2014/main" id="{76C5464F-A68A-426E-B15E-FD63D62E541C}"/>
                </a:ext>
              </a:extLst>
            </p:cNvPr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255;p38">
              <a:extLst>
                <a:ext uri="{FF2B5EF4-FFF2-40B4-BE49-F238E27FC236}">
                  <a16:creationId xmlns:a16="http://schemas.microsoft.com/office/drawing/2014/main" id="{E50284B5-90D3-44DA-8F57-F78102E8C5D7}"/>
                </a:ext>
              </a:extLst>
            </p:cNvPr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256;p38">
              <a:extLst>
                <a:ext uri="{FF2B5EF4-FFF2-40B4-BE49-F238E27FC236}">
                  <a16:creationId xmlns:a16="http://schemas.microsoft.com/office/drawing/2014/main" id="{EE61FF9C-8EDD-4753-8ADD-E78A418E5195}"/>
                </a:ext>
              </a:extLst>
            </p:cNvPr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57;p38">
              <a:extLst>
                <a:ext uri="{FF2B5EF4-FFF2-40B4-BE49-F238E27FC236}">
                  <a16:creationId xmlns:a16="http://schemas.microsoft.com/office/drawing/2014/main" id="{3E9ABB18-1F51-418B-B62A-3D67428B6538}"/>
                </a:ext>
              </a:extLst>
            </p:cNvPr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58;p38">
              <a:extLst>
                <a:ext uri="{FF2B5EF4-FFF2-40B4-BE49-F238E27FC236}">
                  <a16:creationId xmlns:a16="http://schemas.microsoft.com/office/drawing/2014/main" id="{F91756F3-4771-46A8-A038-D99ACEA4CF05}"/>
                </a:ext>
              </a:extLst>
            </p:cNvPr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59;p38">
              <a:extLst>
                <a:ext uri="{FF2B5EF4-FFF2-40B4-BE49-F238E27FC236}">
                  <a16:creationId xmlns:a16="http://schemas.microsoft.com/office/drawing/2014/main" id="{873D07A1-569C-4E00-9E88-430C62CC79A1}"/>
                </a:ext>
              </a:extLst>
            </p:cNvPr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60;p38">
              <a:extLst>
                <a:ext uri="{FF2B5EF4-FFF2-40B4-BE49-F238E27FC236}">
                  <a16:creationId xmlns:a16="http://schemas.microsoft.com/office/drawing/2014/main" id="{37BE0E28-3918-4146-AC47-91D841F50F38}"/>
                </a:ext>
              </a:extLst>
            </p:cNvPr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61;p38">
              <a:extLst>
                <a:ext uri="{FF2B5EF4-FFF2-40B4-BE49-F238E27FC236}">
                  <a16:creationId xmlns:a16="http://schemas.microsoft.com/office/drawing/2014/main" id="{B4A11359-93F4-4C83-9135-138DD6139BB6}"/>
                </a:ext>
              </a:extLst>
            </p:cNvPr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62;p38">
              <a:extLst>
                <a:ext uri="{FF2B5EF4-FFF2-40B4-BE49-F238E27FC236}">
                  <a16:creationId xmlns:a16="http://schemas.microsoft.com/office/drawing/2014/main" id="{506B6E17-5301-4E4B-B25D-BF3236998AC9}"/>
                </a:ext>
              </a:extLst>
            </p:cNvPr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63;p38">
              <a:extLst>
                <a:ext uri="{FF2B5EF4-FFF2-40B4-BE49-F238E27FC236}">
                  <a16:creationId xmlns:a16="http://schemas.microsoft.com/office/drawing/2014/main" id="{9DFC5CF6-CEB6-4586-9714-005226FAF67C}"/>
                </a:ext>
              </a:extLst>
            </p:cNvPr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64;p38">
              <a:extLst>
                <a:ext uri="{FF2B5EF4-FFF2-40B4-BE49-F238E27FC236}">
                  <a16:creationId xmlns:a16="http://schemas.microsoft.com/office/drawing/2014/main" id="{59CABAEB-8B7A-4E2A-BA38-3FE8D59F7104}"/>
                </a:ext>
              </a:extLst>
            </p:cNvPr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65;p38">
              <a:extLst>
                <a:ext uri="{FF2B5EF4-FFF2-40B4-BE49-F238E27FC236}">
                  <a16:creationId xmlns:a16="http://schemas.microsoft.com/office/drawing/2014/main" id="{73EC6223-A3C5-4B32-B13B-337EA8B84B2F}"/>
                </a:ext>
              </a:extLst>
            </p:cNvPr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66;p38">
              <a:extLst>
                <a:ext uri="{FF2B5EF4-FFF2-40B4-BE49-F238E27FC236}">
                  <a16:creationId xmlns:a16="http://schemas.microsoft.com/office/drawing/2014/main" id="{B32F39F3-534C-4F28-ABC1-390022B72ACA}"/>
                </a:ext>
              </a:extLst>
            </p:cNvPr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67;p38">
              <a:extLst>
                <a:ext uri="{FF2B5EF4-FFF2-40B4-BE49-F238E27FC236}">
                  <a16:creationId xmlns:a16="http://schemas.microsoft.com/office/drawing/2014/main" id="{5CE72B5E-8A4C-444F-B27E-4E9A264CCDD2}"/>
                </a:ext>
              </a:extLst>
            </p:cNvPr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68;p38">
              <a:extLst>
                <a:ext uri="{FF2B5EF4-FFF2-40B4-BE49-F238E27FC236}">
                  <a16:creationId xmlns:a16="http://schemas.microsoft.com/office/drawing/2014/main" id="{BC615E7D-5314-49B6-B68B-4C51C16BC4A8}"/>
                </a:ext>
              </a:extLst>
            </p:cNvPr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69;p38">
              <a:extLst>
                <a:ext uri="{FF2B5EF4-FFF2-40B4-BE49-F238E27FC236}">
                  <a16:creationId xmlns:a16="http://schemas.microsoft.com/office/drawing/2014/main" id="{26644080-4D23-4288-AD12-66C10EFD9D28}"/>
                </a:ext>
              </a:extLst>
            </p:cNvPr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70;p38">
              <a:extLst>
                <a:ext uri="{FF2B5EF4-FFF2-40B4-BE49-F238E27FC236}">
                  <a16:creationId xmlns:a16="http://schemas.microsoft.com/office/drawing/2014/main" id="{24235F51-30E2-42FA-9E3E-BDDED5F249D8}"/>
                </a:ext>
              </a:extLst>
            </p:cNvPr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71;p38">
              <a:extLst>
                <a:ext uri="{FF2B5EF4-FFF2-40B4-BE49-F238E27FC236}">
                  <a16:creationId xmlns:a16="http://schemas.microsoft.com/office/drawing/2014/main" id="{0802D799-01F4-4D94-A9B5-941E5AB5A43E}"/>
                </a:ext>
              </a:extLst>
            </p:cNvPr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72;p38">
              <a:extLst>
                <a:ext uri="{FF2B5EF4-FFF2-40B4-BE49-F238E27FC236}">
                  <a16:creationId xmlns:a16="http://schemas.microsoft.com/office/drawing/2014/main" id="{5C9B3950-7409-4971-A732-1CE5F4144B74}"/>
                </a:ext>
              </a:extLst>
            </p:cNvPr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73;p38">
              <a:extLst>
                <a:ext uri="{FF2B5EF4-FFF2-40B4-BE49-F238E27FC236}">
                  <a16:creationId xmlns:a16="http://schemas.microsoft.com/office/drawing/2014/main" id="{7DD79145-7619-4F24-8E87-81262F79218E}"/>
                </a:ext>
              </a:extLst>
            </p:cNvPr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74;p38">
              <a:extLst>
                <a:ext uri="{FF2B5EF4-FFF2-40B4-BE49-F238E27FC236}">
                  <a16:creationId xmlns:a16="http://schemas.microsoft.com/office/drawing/2014/main" id="{1A1F3B56-6590-47DC-8935-7729A37AA4DE}"/>
                </a:ext>
              </a:extLst>
            </p:cNvPr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75;p38">
              <a:extLst>
                <a:ext uri="{FF2B5EF4-FFF2-40B4-BE49-F238E27FC236}">
                  <a16:creationId xmlns:a16="http://schemas.microsoft.com/office/drawing/2014/main" id="{F218B096-9248-4CE4-BFC7-3395102A6F87}"/>
                </a:ext>
              </a:extLst>
            </p:cNvPr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76;p38">
              <a:extLst>
                <a:ext uri="{FF2B5EF4-FFF2-40B4-BE49-F238E27FC236}">
                  <a16:creationId xmlns:a16="http://schemas.microsoft.com/office/drawing/2014/main" id="{EFB06024-02B6-42BE-B2D4-90F0F0C43CCE}"/>
                </a:ext>
              </a:extLst>
            </p:cNvPr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77;p38">
              <a:extLst>
                <a:ext uri="{FF2B5EF4-FFF2-40B4-BE49-F238E27FC236}">
                  <a16:creationId xmlns:a16="http://schemas.microsoft.com/office/drawing/2014/main" id="{492A1D79-EA71-4320-BF72-E442CDC47163}"/>
                </a:ext>
              </a:extLst>
            </p:cNvPr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78;p38">
              <a:extLst>
                <a:ext uri="{FF2B5EF4-FFF2-40B4-BE49-F238E27FC236}">
                  <a16:creationId xmlns:a16="http://schemas.microsoft.com/office/drawing/2014/main" id="{4FFE090C-E59D-4D75-AE2A-056238762CD9}"/>
                </a:ext>
              </a:extLst>
            </p:cNvPr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79;p38">
              <a:extLst>
                <a:ext uri="{FF2B5EF4-FFF2-40B4-BE49-F238E27FC236}">
                  <a16:creationId xmlns:a16="http://schemas.microsoft.com/office/drawing/2014/main" id="{7A47ED4F-16D4-4C00-8C30-3C500EEE09BA}"/>
                </a:ext>
              </a:extLst>
            </p:cNvPr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80;p38">
              <a:extLst>
                <a:ext uri="{FF2B5EF4-FFF2-40B4-BE49-F238E27FC236}">
                  <a16:creationId xmlns:a16="http://schemas.microsoft.com/office/drawing/2014/main" id="{B52F4324-320F-4D70-BFE6-02F70C06A9F4}"/>
                </a:ext>
              </a:extLst>
            </p:cNvPr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81;p38">
              <a:extLst>
                <a:ext uri="{FF2B5EF4-FFF2-40B4-BE49-F238E27FC236}">
                  <a16:creationId xmlns:a16="http://schemas.microsoft.com/office/drawing/2014/main" id="{EEBF953A-6FC8-45DB-B399-1017161376FF}"/>
                </a:ext>
              </a:extLst>
            </p:cNvPr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82;p38">
              <a:extLst>
                <a:ext uri="{FF2B5EF4-FFF2-40B4-BE49-F238E27FC236}">
                  <a16:creationId xmlns:a16="http://schemas.microsoft.com/office/drawing/2014/main" id="{2C48D8F2-5FF4-431D-9880-B9E9F34CCDF8}"/>
                </a:ext>
              </a:extLst>
            </p:cNvPr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83;p38">
              <a:extLst>
                <a:ext uri="{FF2B5EF4-FFF2-40B4-BE49-F238E27FC236}">
                  <a16:creationId xmlns:a16="http://schemas.microsoft.com/office/drawing/2014/main" id="{6703276D-86AD-417F-A944-9E27A5A2168E}"/>
                </a:ext>
              </a:extLst>
            </p:cNvPr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84;p38">
              <a:extLst>
                <a:ext uri="{FF2B5EF4-FFF2-40B4-BE49-F238E27FC236}">
                  <a16:creationId xmlns:a16="http://schemas.microsoft.com/office/drawing/2014/main" id="{26BE8FAC-2467-4D89-9B0F-315DD05C22DD}"/>
                </a:ext>
              </a:extLst>
            </p:cNvPr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85;p38">
              <a:extLst>
                <a:ext uri="{FF2B5EF4-FFF2-40B4-BE49-F238E27FC236}">
                  <a16:creationId xmlns:a16="http://schemas.microsoft.com/office/drawing/2014/main" id="{A8D6CDBF-5A44-4338-A9D1-1195F199217C}"/>
                </a:ext>
              </a:extLst>
            </p:cNvPr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86;p38">
              <a:extLst>
                <a:ext uri="{FF2B5EF4-FFF2-40B4-BE49-F238E27FC236}">
                  <a16:creationId xmlns:a16="http://schemas.microsoft.com/office/drawing/2014/main" id="{441EA7B8-6FAE-4A52-8575-F13F95671E35}"/>
                </a:ext>
              </a:extLst>
            </p:cNvPr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87;p38">
              <a:extLst>
                <a:ext uri="{FF2B5EF4-FFF2-40B4-BE49-F238E27FC236}">
                  <a16:creationId xmlns:a16="http://schemas.microsoft.com/office/drawing/2014/main" id="{9F92B502-E652-4AC4-ABE6-BBE7E1E75FD7}"/>
                </a:ext>
              </a:extLst>
            </p:cNvPr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88;p38">
              <a:extLst>
                <a:ext uri="{FF2B5EF4-FFF2-40B4-BE49-F238E27FC236}">
                  <a16:creationId xmlns:a16="http://schemas.microsoft.com/office/drawing/2014/main" id="{1CAF5A43-4CF3-4360-B5F3-63032D07A394}"/>
                </a:ext>
              </a:extLst>
            </p:cNvPr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89;p38">
              <a:extLst>
                <a:ext uri="{FF2B5EF4-FFF2-40B4-BE49-F238E27FC236}">
                  <a16:creationId xmlns:a16="http://schemas.microsoft.com/office/drawing/2014/main" id="{367D4E73-94B3-474D-8B3F-2BFB42E202E5}"/>
                </a:ext>
              </a:extLst>
            </p:cNvPr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90;p38">
              <a:extLst>
                <a:ext uri="{FF2B5EF4-FFF2-40B4-BE49-F238E27FC236}">
                  <a16:creationId xmlns:a16="http://schemas.microsoft.com/office/drawing/2014/main" id="{6F8564E2-748D-436E-88E9-F55A1CBFBBE7}"/>
                </a:ext>
              </a:extLst>
            </p:cNvPr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91;p38">
              <a:extLst>
                <a:ext uri="{FF2B5EF4-FFF2-40B4-BE49-F238E27FC236}">
                  <a16:creationId xmlns:a16="http://schemas.microsoft.com/office/drawing/2014/main" id="{AB38BEE9-35EF-44A6-843F-F3511782E7D7}"/>
                </a:ext>
              </a:extLst>
            </p:cNvPr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92;p38">
              <a:extLst>
                <a:ext uri="{FF2B5EF4-FFF2-40B4-BE49-F238E27FC236}">
                  <a16:creationId xmlns:a16="http://schemas.microsoft.com/office/drawing/2014/main" id="{C6C574F6-E28C-4B88-ADDC-1D8CF870EE6A}"/>
                </a:ext>
              </a:extLst>
            </p:cNvPr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93;p38">
              <a:extLst>
                <a:ext uri="{FF2B5EF4-FFF2-40B4-BE49-F238E27FC236}">
                  <a16:creationId xmlns:a16="http://schemas.microsoft.com/office/drawing/2014/main" id="{53FCCFC3-E106-4B12-AEF3-EBBFC4BCFF30}"/>
                </a:ext>
              </a:extLst>
            </p:cNvPr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94;p38">
              <a:extLst>
                <a:ext uri="{FF2B5EF4-FFF2-40B4-BE49-F238E27FC236}">
                  <a16:creationId xmlns:a16="http://schemas.microsoft.com/office/drawing/2014/main" id="{F8EDB575-EB34-486A-AC0E-118EEDBFEDD2}"/>
                </a:ext>
              </a:extLst>
            </p:cNvPr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95;p38">
              <a:extLst>
                <a:ext uri="{FF2B5EF4-FFF2-40B4-BE49-F238E27FC236}">
                  <a16:creationId xmlns:a16="http://schemas.microsoft.com/office/drawing/2014/main" id="{1669E55C-FB1F-4316-9C17-B2C80C635C70}"/>
                </a:ext>
              </a:extLst>
            </p:cNvPr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96;p38">
              <a:extLst>
                <a:ext uri="{FF2B5EF4-FFF2-40B4-BE49-F238E27FC236}">
                  <a16:creationId xmlns:a16="http://schemas.microsoft.com/office/drawing/2014/main" id="{F5D00EBE-462A-4C8A-90A1-26F6A7EAD7B7}"/>
                </a:ext>
              </a:extLst>
            </p:cNvPr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97;p38">
              <a:extLst>
                <a:ext uri="{FF2B5EF4-FFF2-40B4-BE49-F238E27FC236}">
                  <a16:creationId xmlns:a16="http://schemas.microsoft.com/office/drawing/2014/main" id="{60F4DD2E-F9C0-40D6-A454-13A0BF577B40}"/>
                </a:ext>
              </a:extLst>
            </p:cNvPr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98;p38">
              <a:extLst>
                <a:ext uri="{FF2B5EF4-FFF2-40B4-BE49-F238E27FC236}">
                  <a16:creationId xmlns:a16="http://schemas.microsoft.com/office/drawing/2014/main" id="{64A70A87-375B-43AD-96C3-014A74AB7002}"/>
                </a:ext>
              </a:extLst>
            </p:cNvPr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99;p38">
              <a:extLst>
                <a:ext uri="{FF2B5EF4-FFF2-40B4-BE49-F238E27FC236}">
                  <a16:creationId xmlns:a16="http://schemas.microsoft.com/office/drawing/2014/main" id="{301A1BEF-D15C-46C5-A634-830EE67F7B5B}"/>
                </a:ext>
              </a:extLst>
            </p:cNvPr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300;p38">
              <a:extLst>
                <a:ext uri="{FF2B5EF4-FFF2-40B4-BE49-F238E27FC236}">
                  <a16:creationId xmlns:a16="http://schemas.microsoft.com/office/drawing/2014/main" id="{D1C59684-CFD6-4957-AB91-AE9C3A7FF3FE}"/>
                </a:ext>
              </a:extLst>
            </p:cNvPr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301;p38">
              <a:extLst>
                <a:ext uri="{FF2B5EF4-FFF2-40B4-BE49-F238E27FC236}">
                  <a16:creationId xmlns:a16="http://schemas.microsoft.com/office/drawing/2014/main" id="{7B8C5539-634D-419F-896A-043AC2BE2B2B}"/>
                </a:ext>
              </a:extLst>
            </p:cNvPr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302;p38">
              <a:extLst>
                <a:ext uri="{FF2B5EF4-FFF2-40B4-BE49-F238E27FC236}">
                  <a16:creationId xmlns:a16="http://schemas.microsoft.com/office/drawing/2014/main" id="{211A9FF1-CD22-4430-A61E-7CACF36FE733}"/>
                </a:ext>
              </a:extLst>
            </p:cNvPr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3;p38">
              <a:extLst>
                <a:ext uri="{FF2B5EF4-FFF2-40B4-BE49-F238E27FC236}">
                  <a16:creationId xmlns:a16="http://schemas.microsoft.com/office/drawing/2014/main" id="{392491D1-C4DF-4119-A61E-DA9D591C337A}"/>
                </a:ext>
              </a:extLst>
            </p:cNvPr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04;p38">
              <a:extLst>
                <a:ext uri="{FF2B5EF4-FFF2-40B4-BE49-F238E27FC236}">
                  <a16:creationId xmlns:a16="http://schemas.microsoft.com/office/drawing/2014/main" id="{B5A06D2B-A5DF-4D1C-A847-9ECF332FA8FE}"/>
                </a:ext>
              </a:extLst>
            </p:cNvPr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05;p38">
              <a:extLst>
                <a:ext uri="{FF2B5EF4-FFF2-40B4-BE49-F238E27FC236}">
                  <a16:creationId xmlns:a16="http://schemas.microsoft.com/office/drawing/2014/main" id="{283360C5-EC9F-49EE-B061-29AB8CC180A4}"/>
                </a:ext>
              </a:extLst>
            </p:cNvPr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06;p38">
              <a:extLst>
                <a:ext uri="{FF2B5EF4-FFF2-40B4-BE49-F238E27FC236}">
                  <a16:creationId xmlns:a16="http://schemas.microsoft.com/office/drawing/2014/main" id="{7DFE7DB0-D0E9-497B-A234-4A02F57BBA8E}"/>
                </a:ext>
              </a:extLst>
            </p:cNvPr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07;p38">
              <a:extLst>
                <a:ext uri="{FF2B5EF4-FFF2-40B4-BE49-F238E27FC236}">
                  <a16:creationId xmlns:a16="http://schemas.microsoft.com/office/drawing/2014/main" id="{640FF73A-7627-4F98-8027-A9DAA13E101D}"/>
                </a:ext>
              </a:extLst>
            </p:cNvPr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08;p38">
              <a:extLst>
                <a:ext uri="{FF2B5EF4-FFF2-40B4-BE49-F238E27FC236}">
                  <a16:creationId xmlns:a16="http://schemas.microsoft.com/office/drawing/2014/main" id="{6565BB79-16D1-4AD3-B7FF-D1EC604C26FB}"/>
                </a:ext>
              </a:extLst>
            </p:cNvPr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09;p38">
              <a:extLst>
                <a:ext uri="{FF2B5EF4-FFF2-40B4-BE49-F238E27FC236}">
                  <a16:creationId xmlns:a16="http://schemas.microsoft.com/office/drawing/2014/main" id="{16BDD720-781D-41CB-B0B4-DC82E5D237A0}"/>
                </a:ext>
              </a:extLst>
            </p:cNvPr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10;p38">
              <a:extLst>
                <a:ext uri="{FF2B5EF4-FFF2-40B4-BE49-F238E27FC236}">
                  <a16:creationId xmlns:a16="http://schemas.microsoft.com/office/drawing/2014/main" id="{76F2F85F-89D5-4F52-A214-94CDD836B2EE}"/>
                </a:ext>
              </a:extLst>
            </p:cNvPr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11;p38">
              <a:extLst>
                <a:ext uri="{FF2B5EF4-FFF2-40B4-BE49-F238E27FC236}">
                  <a16:creationId xmlns:a16="http://schemas.microsoft.com/office/drawing/2014/main" id="{28674837-3144-4AC6-9D82-3E3E7315245C}"/>
                </a:ext>
              </a:extLst>
            </p:cNvPr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12;p38">
              <a:extLst>
                <a:ext uri="{FF2B5EF4-FFF2-40B4-BE49-F238E27FC236}">
                  <a16:creationId xmlns:a16="http://schemas.microsoft.com/office/drawing/2014/main" id="{1A9F942A-4AD0-4EEF-A46D-040AC29BA5A4}"/>
                </a:ext>
              </a:extLst>
            </p:cNvPr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313;p38">
              <a:extLst>
                <a:ext uri="{FF2B5EF4-FFF2-40B4-BE49-F238E27FC236}">
                  <a16:creationId xmlns:a16="http://schemas.microsoft.com/office/drawing/2014/main" id="{78B65E83-3C7E-4089-B8D9-21BFDCF814F1}"/>
                </a:ext>
              </a:extLst>
            </p:cNvPr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314;p38">
              <a:extLst>
                <a:ext uri="{FF2B5EF4-FFF2-40B4-BE49-F238E27FC236}">
                  <a16:creationId xmlns:a16="http://schemas.microsoft.com/office/drawing/2014/main" id="{AE83D45A-22CE-4465-B79C-C5D3BFD1BABC}"/>
                </a:ext>
              </a:extLst>
            </p:cNvPr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315;p38">
              <a:extLst>
                <a:ext uri="{FF2B5EF4-FFF2-40B4-BE49-F238E27FC236}">
                  <a16:creationId xmlns:a16="http://schemas.microsoft.com/office/drawing/2014/main" id="{AD27D567-F024-4B06-81C6-4F74426856F9}"/>
                </a:ext>
              </a:extLst>
            </p:cNvPr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316;p38">
              <a:extLst>
                <a:ext uri="{FF2B5EF4-FFF2-40B4-BE49-F238E27FC236}">
                  <a16:creationId xmlns:a16="http://schemas.microsoft.com/office/drawing/2014/main" id="{C507C540-B983-40C8-8929-B0A0F0942C66}"/>
                </a:ext>
              </a:extLst>
            </p:cNvPr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317;p38">
              <a:extLst>
                <a:ext uri="{FF2B5EF4-FFF2-40B4-BE49-F238E27FC236}">
                  <a16:creationId xmlns:a16="http://schemas.microsoft.com/office/drawing/2014/main" id="{46992209-126C-4D5A-9D93-B8D2525A2D58}"/>
                </a:ext>
              </a:extLst>
            </p:cNvPr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318;p38">
              <a:extLst>
                <a:ext uri="{FF2B5EF4-FFF2-40B4-BE49-F238E27FC236}">
                  <a16:creationId xmlns:a16="http://schemas.microsoft.com/office/drawing/2014/main" id="{887C8F6B-3639-4B8A-83BE-0E6D3C85B4A7}"/>
                </a:ext>
              </a:extLst>
            </p:cNvPr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319;p38">
              <a:extLst>
                <a:ext uri="{FF2B5EF4-FFF2-40B4-BE49-F238E27FC236}">
                  <a16:creationId xmlns:a16="http://schemas.microsoft.com/office/drawing/2014/main" id="{AD9F04E8-C237-436C-91C6-105FCA0D41C7}"/>
                </a:ext>
              </a:extLst>
            </p:cNvPr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320;p38">
              <a:extLst>
                <a:ext uri="{FF2B5EF4-FFF2-40B4-BE49-F238E27FC236}">
                  <a16:creationId xmlns:a16="http://schemas.microsoft.com/office/drawing/2014/main" id="{FC9B5A9F-2C9F-4CC7-AA00-10DA0132DAAB}"/>
                </a:ext>
              </a:extLst>
            </p:cNvPr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321;p38">
              <a:extLst>
                <a:ext uri="{FF2B5EF4-FFF2-40B4-BE49-F238E27FC236}">
                  <a16:creationId xmlns:a16="http://schemas.microsoft.com/office/drawing/2014/main" id="{9CC499AB-3127-47BE-B9D7-30425913C38E}"/>
                </a:ext>
              </a:extLst>
            </p:cNvPr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322;p38">
              <a:extLst>
                <a:ext uri="{FF2B5EF4-FFF2-40B4-BE49-F238E27FC236}">
                  <a16:creationId xmlns:a16="http://schemas.microsoft.com/office/drawing/2014/main" id="{5331B76E-9032-4294-ADB7-8B7182776C1D}"/>
                </a:ext>
              </a:extLst>
            </p:cNvPr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323;p38">
              <a:extLst>
                <a:ext uri="{FF2B5EF4-FFF2-40B4-BE49-F238E27FC236}">
                  <a16:creationId xmlns:a16="http://schemas.microsoft.com/office/drawing/2014/main" id="{68F69320-3B71-4E15-A1E2-39E42D691CF3}"/>
                </a:ext>
              </a:extLst>
            </p:cNvPr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324;p38">
              <a:extLst>
                <a:ext uri="{FF2B5EF4-FFF2-40B4-BE49-F238E27FC236}">
                  <a16:creationId xmlns:a16="http://schemas.microsoft.com/office/drawing/2014/main" id="{10FAB3C1-9B24-47C1-BF48-CBCB0C39D7E0}"/>
                </a:ext>
              </a:extLst>
            </p:cNvPr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325;p38">
              <a:extLst>
                <a:ext uri="{FF2B5EF4-FFF2-40B4-BE49-F238E27FC236}">
                  <a16:creationId xmlns:a16="http://schemas.microsoft.com/office/drawing/2014/main" id="{CFDACBED-9873-4A6C-BB8D-C5D9D666D0D8}"/>
                </a:ext>
              </a:extLst>
            </p:cNvPr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326;p38">
              <a:extLst>
                <a:ext uri="{FF2B5EF4-FFF2-40B4-BE49-F238E27FC236}">
                  <a16:creationId xmlns:a16="http://schemas.microsoft.com/office/drawing/2014/main" id="{DDE56200-F864-4335-9A62-9F36F3524B6A}"/>
                </a:ext>
              </a:extLst>
            </p:cNvPr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327;p38">
              <a:extLst>
                <a:ext uri="{FF2B5EF4-FFF2-40B4-BE49-F238E27FC236}">
                  <a16:creationId xmlns:a16="http://schemas.microsoft.com/office/drawing/2014/main" id="{1736A083-4639-43D2-8C02-C13258ECBD86}"/>
                </a:ext>
              </a:extLst>
            </p:cNvPr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328;p38">
              <a:extLst>
                <a:ext uri="{FF2B5EF4-FFF2-40B4-BE49-F238E27FC236}">
                  <a16:creationId xmlns:a16="http://schemas.microsoft.com/office/drawing/2014/main" id="{1DB51FED-2529-4FCE-B7D6-8729FDAA44A3}"/>
                </a:ext>
              </a:extLst>
            </p:cNvPr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329;p38">
              <a:extLst>
                <a:ext uri="{FF2B5EF4-FFF2-40B4-BE49-F238E27FC236}">
                  <a16:creationId xmlns:a16="http://schemas.microsoft.com/office/drawing/2014/main" id="{23FFF285-8505-4898-8B09-6E6695C04CBF}"/>
                </a:ext>
              </a:extLst>
            </p:cNvPr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330;p38">
              <a:extLst>
                <a:ext uri="{FF2B5EF4-FFF2-40B4-BE49-F238E27FC236}">
                  <a16:creationId xmlns:a16="http://schemas.microsoft.com/office/drawing/2014/main" id="{7599145D-8968-4AB6-8B94-B71F4D9084B2}"/>
                </a:ext>
              </a:extLst>
            </p:cNvPr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331;p38">
              <a:extLst>
                <a:ext uri="{FF2B5EF4-FFF2-40B4-BE49-F238E27FC236}">
                  <a16:creationId xmlns:a16="http://schemas.microsoft.com/office/drawing/2014/main" id="{381995AF-220C-4889-B933-669BDA67BB69}"/>
                </a:ext>
              </a:extLst>
            </p:cNvPr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332;p38">
              <a:extLst>
                <a:ext uri="{FF2B5EF4-FFF2-40B4-BE49-F238E27FC236}">
                  <a16:creationId xmlns:a16="http://schemas.microsoft.com/office/drawing/2014/main" id="{50D8812F-FE2E-4307-BB5E-6344174E8FC4}"/>
                </a:ext>
              </a:extLst>
            </p:cNvPr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333;p38">
              <a:extLst>
                <a:ext uri="{FF2B5EF4-FFF2-40B4-BE49-F238E27FC236}">
                  <a16:creationId xmlns:a16="http://schemas.microsoft.com/office/drawing/2014/main" id="{F95D70CD-69DB-46F8-820A-4FBC0321E91C}"/>
                </a:ext>
              </a:extLst>
            </p:cNvPr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334;p38">
              <a:extLst>
                <a:ext uri="{FF2B5EF4-FFF2-40B4-BE49-F238E27FC236}">
                  <a16:creationId xmlns:a16="http://schemas.microsoft.com/office/drawing/2014/main" id="{F5605B63-84DB-4256-8B89-024F7E57AA17}"/>
                </a:ext>
              </a:extLst>
            </p:cNvPr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335;p38">
              <a:extLst>
                <a:ext uri="{FF2B5EF4-FFF2-40B4-BE49-F238E27FC236}">
                  <a16:creationId xmlns:a16="http://schemas.microsoft.com/office/drawing/2014/main" id="{7BC151A9-57DA-4569-AE7B-2B2212DF8EB4}"/>
                </a:ext>
              </a:extLst>
            </p:cNvPr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336;p38">
              <a:extLst>
                <a:ext uri="{FF2B5EF4-FFF2-40B4-BE49-F238E27FC236}">
                  <a16:creationId xmlns:a16="http://schemas.microsoft.com/office/drawing/2014/main" id="{7528E277-D130-4E72-AEED-1734D7302DBF}"/>
                </a:ext>
              </a:extLst>
            </p:cNvPr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337;p38">
              <a:extLst>
                <a:ext uri="{FF2B5EF4-FFF2-40B4-BE49-F238E27FC236}">
                  <a16:creationId xmlns:a16="http://schemas.microsoft.com/office/drawing/2014/main" id="{5263103A-2198-4398-ABB3-877272DCBD78}"/>
                </a:ext>
              </a:extLst>
            </p:cNvPr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338;p38">
              <a:extLst>
                <a:ext uri="{FF2B5EF4-FFF2-40B4-BE49-F238E27FC236}">
                  <a16:creationId xmlns:a16="http://schemas.microsoft.com/office/drawing/2014/main" id="{0A037DAA-5FDA-4582-B791-99AAD6A38DA9}"/>
                </a:ext>
              </a:extLst>
            </p:cNvPr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339;p38">
              <a:extLst>
                <a:ext uri="{FF2B5EF4-FFF2-40B4-BE49-F238E27FC236}">
                  <a16:creationId xmlns:a16="http://schemas.microsoft.com/office/drawing/2014/main" id="{B6D7CB2B-BC7B-4898-B558-A786BE991722}"/>
                </a:ext>
              </a:extLst>
            </p:cNvPr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340;p38">
              <a:extLst>
                <a:ext uri="{FF2B5EF4-FFF2-40B4-BE49-F238E27FC236}">
                  <a16:creationId xmlns:a16="http://schemas.microsoft.com/office/drawing/2014/main" id="{F5461263-0810-42CA-922D-0DDEE29C1A24}"/>
                </a:ext>
              </a:extLst>
            </p:cNvPr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341;p38">
              <a:extLst>
                <a:ext uri="{FF2B5EF4-FFF2-40B4-BE49-F238E27FC236}">
                  <a16:creationId xmlns:a16="http://schemas.microsoft.com/office/drawing/2014/main" id="{BFDE5ECD-7A35-4CCD-B526-BEDEC04F93A2}"/>
                </a:ext>
              </a:extLst>
            </p:cNvPr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342;p38">
              <a:extLst>
                <a:ext uri="{FF2B5EF4-FFF2-40B4-BE49-F238E27FC236}">
                  <a16:creationId xmlns:a16="http://schemas.microsoft.com/office/drawing/2014/main" id="{B9FC0F1D-6763-487C-93BE-4C828601C953}"/>
                </a:ext>
              </a:extLst>
            </p:cNvPr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343;p38">
              <a:extLst>
                <a:ext uri="{FF2B5EF4-FFF2-40B4-BE49-F238E27FC236}">
                  <a16:creationId xmlns:a16="http://schemas.microsoft.com/office/drawing/2014/main" id="{D5676A2A-E10E-475D-9956-3FB14769E3AF}"/>
                </a:ext>
              </a:extLst>
            </p:cNvPr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344;p38">
              <a:extLst>
                <a:ext uri="{FF2B5EF4-FFF2-40B4-BE49-F238E27FC236}">
                  <a16:creationId xmlns:a16="http://schemas.microsoft.com/office/drawing/2014/main" id="{60418687-56A3-45CA-8E99-E0A778825ECA}"/>
                </a:ext>
              </a:extLst>
            </p:cNvPr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345;p38">
              <a:extLst>
                <a:ext uri="{FF2B5EF4-FFF2-40B4-BE49-F238E27FC236}">
                  <a16:creationId xmlns:a16="http://schemas.microsoft.com/office/drawing/2014/main" id="{77C202DC-4C5D-44FC-B477-B68D21CEC5B5}"/>
                </a:ext>
              </a:extLst>
            </p:cNvPr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346;p38">
              <a:extLst>
                <a:ext uri="{FF2B5EF4-FFF2-40B4-BE49-F238E27FC236}">
                  <a16:creationId xmlns:a16="http://schemas.microsoft.com/office/drawing/2014/main" id="{FDB351F9-DB6A-4849-9789-FCDD0106E240}"/>
                </a:ext>
              </a:extLst>
            </p:cNvPr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347;p38">
              <a:extLst>
                <a:ext uri="{FF2B5EF4-FFF2-40B4-BE49-F238E27FC236}">
                  <a16:creationId xmlns:a16="http://schemas.microsoft.com/office/drawing/2014/main" id="{56334977-BF92-4F02-AB13-F478BF82ED83}"/>
                </a:ext>
              </a:extLst>
            </p:cNvPr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348;p38">
              <a:extLst>
                <a:ext uri="{FF2B5EF4-FFF2-40B4-BE49-F238E27FC236}">
                  <a16:creationId xmlns:a16="http://schemas.microsoft.com/office/drawing/2014/main" id="{7B436387-6C50-45AE-8F72-4516C4950D5C}"/>
                </a:ext>
              </a:extLst>
            </p:cNvPr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349;p38">
              <a:extLst>
                <a:ext uri="{FF2B5EF4-FFF2-40B4-BE49-F238E27FC236}">
                  <a16:creationId xmlns:a16="http://schemas.microsoft.com/office/drawing/2014/main" id="{E8F7E9FE-9A02-4CDE-8CF6-518FE44465CB}"/>
                </a:ext>
              </a:extLst>
            </p:cNvPr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350;p38">
              <a:extLst>
                <a:ext uri="{FF2B5EF4-FFF2-40B4-BE49-F238E27FC236}">
                  <a16:creationId xmlns:a16="http://schemas.microsoft.com/office/drawing/2014/main" id="{3682719F-F95E-4FA8-865E-52F9223AAF31}"/>
                </a:ext>
              </a:extLst>
            </p:cNvPr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351;p38">
              <a:extLst>
                <a:ext uri="{FF2B5EF4-FFF2-40B4-BE49-F238E27FC236}">
                  <a16:creationId xmlns:a16="http://schemas.microsoft.com/office/drawing/2014/main" id="{5A84EF75-4D1E-4E9E-95DC-8091DFA18AD8}"/>
                </a:ext>
              </a:extLst>
            </p:cNvPr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352;p38">
              <a:extLst>
                <a:ext uri="{FF2B5EF4-FFF2-40B4-BE49-F238E27FC236}">
                  <a16:creationId xmlns:a16="http://schemas.microsoft.com/office/drawing/2014/main" id="{1C43C72B-D4DA-43E5-B017-D1339D282A14}"/>
                </a:ext>
              </a:extLst>
            </p:cNvPr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353;p38">
              <a:extLst>
                <a:ext uri="{FF2B5EF4-FFF2-40B4-BE49-F238E27FC236}">
                  <a16:creationId xmlns:a16="http://schemas.microsoft.com/office/drawing/2014/main" id="{4EBBF013-2F86-4DB2-8306-83625E56336A}"/>
                </a:ext>
              </a:extLst>
            </p:cNvPr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354;p38">
              <a:extLst>
                <a:ext uri="{FF2B5EF4-FFF2-40B4-BE49-F238E27FC236}">
                  <a16:creationId xmlns:a16="http://schemas.microsoft.com/office/drawing/2014/main" id="{60070A89-EDE1-4EE1-8371-FD04AFEDF995}"/>
                </a:ext>
              </a:extLst>
            </p:cNvPr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355;p38">
              <a:extLst>
                <a:ext uri="{FF2B5EF4-FFF2-40B4-BE49-F238E27FC236}">
                  <a16:creationId xmlns:a16="http://schemas.microsoft.com/office/drawing/2014/main" id="{8A4F7F2E-46BE-4E56-96D7-360458C8BB77}"/>
                </a:ext>
              </a:extLst>
            </p:cNvPr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56;p38">
              <a:extLst>
                <a:ext uri="{FF2B5EF4-FFF2-40B4-BE49-F238E27FC236}">
                  <a16:creationId xmlns:a16="http://schemas.microsoft.com/office/drawing/2014/main" id="{F91139D5-54C4-4D90-9D3F-6B347A10C20D}"/>
                </a:ext>
              </a:extLst>
            </p:cNvPr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57;p38">
              <a:extLst>
                <a:ext uri="{FF2B5EF4-FFF2-40B4-BE49-F238E27FC236}">
                  <a16:creationId xmlns:a16="http://schemas.microsoft.com/office/drawing/2014/main" id="{40DEFE24-4607-4901-A223-B075F0CAC8D4}"/>
                </a:ext>
              </a:extLst>
            </p:cNvPr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58;p38">
              <a:extLst>
                <a:ext uri="{FF2B5EF4-FFF2-40B4-BE49-F238E27FC236}">
                  <a16:creationId xmlns:a16="http://schemas.microsoft.com/office/drawing/2014/main" id="{93070692-C907-417A-9B7A-473B17D3EDB3}"/>
                </a:ext>
              </a:extLst>
            </p:cNvPr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59;p38">
              <a:extLst>
                <a:ext uri="{FF2B5EF4-FFF2-40B4-BE49-F238E27FC236}">
                  <a16:creationId xmlns:a16="http://schemas.microsoft.com/office/drawing/2014/main" id="{3A099DFD-B2CF-42F2-B957-357AEFD9994B}"/>
                </a:ext>
              </a:extLst>
            </p:cNvPr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60;p38">
              <a:extLst>
                <a:ext uri="{FF2B5EF4-FFF2-40B4-BE49-F238E27FC236}">
                  <a16:creationId xmlns:a16="http://schemas.microsoft.com/office/drawing/2014/main" id="{09A9311A-9ABC-4B50-9332-6E2C0CA19882}"/>
                </a:ext>
              </a:extLst>
            </p:cNvPr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61;p38">
              <a:extLst>
                <a:ext uri="{FF2B5EF4-FFF2-40B4-BE49-F238E27FC236}">
                  <a16:creationId xmlns:a16="http://schemas.microsoft.com/office/drawing/2014/main" id="{F741E9F2-6F7D-4429-BB2E-8F9505495B2E}"/>
                </a:ext>
              </a:extLst>
            </p:cNvPr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62;p38">
              <a:extLst>
                <a:ext uri="{FF2B5EF4-FFF2-40B4-BE49-F238E27FC236}">
                  <a16:creationId xmlns:a16="http://schemas.microsoft.com/office/drawing/2014/main" id="{49B494FD-4421-4BA0-BE3A-D756951E6170}"/>
                </a:ext>
              </a:extLst>
            </p:cNvPr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63;p38">
              <a:extLst>
                <a:ext uri="{FF2B5EF4-FFF2-40B4-BE49-F238E27FC236}">
                  <a16:creationId xmlns:a16="http://schemas.microsoft.com/office/drawing/2014/main" id="{1052D38D-130F-47D1-8F04-2B6DDBDC56C0}"/>
                </a:ext>
              </a:extLst>
            </p:cNvPr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64;p38">
              <a:extLst>
                <a:ext uri="{FF2B5EF4-FFF2-40B4-BE49-F238E27FC236}">
                  <a16:creationId xmlns:a16="http://schemas.microsoft.com/office/drawing/2014/main" id="{7296D4F4-06C6-4157-A19D-AF4402BA253A}"/>
                </a:ext>
              </a:extLst>
            </p:cNvPr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65;p38">
              <a:extLst>
                <a:ext uri="{FF2B5EF4-FFF2-40B4-BE49-F238E27FC236}">
                  <a16:creationId xmlns:a16="http://schemas.microsoft.com/office/drawing/2014/main" id="{0D869D38-CCE6-49BF-8818-72CCD88855AE}"/>
                </a:ext>
              </a:extLst>
            </p:cNvPr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66;p38">
              <a:extLst>
                <a:ext uri="{FF2B5EF4-FFF2-40B4-BE49-F238E27FC236}">
                  <a16:creationId xmlns:a16="http://schemas.microsoft.com/office/drawing/2014/main" id="{3F729D8A-EE37-4BE3-8582-B20BFDDD4793}"/>
                </a:ext>
              </a:extLst>
            </p:cNvPr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67;p38">
              <a:extLst>
                <a:ext uri="{FF2B5EF4-FFF2-40B4-BE49-F238E27FC236}">
                  <a16:creationId xmlns:a16="http://schemas.microsoft.com/office/drawing/2014/main" id="{0A78CEA4-39F8-4B9D-9040-40AB27BD3DE6}"/>
                </a:ext>
              </a:extLst>
            </p:cNvPr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68;p38">
              <a:extLst>
                <a:ext uri="{FF2B5EF4-FFF2-40B4-BE49-F238E27FC236}">
                  <a16:creationId xmlns:a16="http://schemas.microsoft.com/office/drawing/2014/main" id="{3C9483D6-86C7-4986-811C-497179D2B33C}"/>
                </a:ext>
              </a:extLst>
            </p:cNvPr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69;p38">
              <a:extLst>
                <a:ext uri="{FF2B5EF4-FFF2-40B4-BE49-F238E27FC236}">
                  <a16:creationId xmlns:a16="http://schemas.microsoft.com/office/drawing/2014/main" id="{F35F5C19-9F6F-4896-9A36-9B004BAAB3CF}"/>
                </a:ext>
              </a:extLst>
            </p:cNvPr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70;p38">
              <a:extLst>
                <a:ext uri="{FF2B5EF4-FFF2-40B4-BE49-F238E27FC236}">
                  <a16:creationId xmlns:a16="http://schemas.microsoft.com/office/drawing/2014/main" id="{36769CF7-C33B-4F61-8A7F-F7A9342F660F}"/>
                </a:ext>
              </a:extLst>
            </p:cNvPr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71;p38">
              <a:extLst>
                <a:ext uri="{FF2B5EF4-FFF2-40B4-BE49-F238E27FC236}">
                  <a16:creationId xmlns:a16="http://schemas.microsoft.com/office/drawing/2014/main" id="{3FD043A6-4A53-43E0-BE9E-E127AD485534}"/>
                </a:ext>
              </a:extLst>
            </p:cNvPr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72;p38">
              <a:extLst>
                <a:ext uri="{FF2B5EF4-FFF2-40B4-BE49-F238E27FC236}">
                  <a16:creationId xmlns:a16="http://schemas.microsoft.com/office/drawing/2014/main" id="{0CAF8671-8E66-4DBB-9989-89CD78485737}"/>
                </a:ext>
              </a:extLst>
            </p:cNvPr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73;p38">
              <a:extLst>
                <a:ext uri="{FF2B5EF4-FFF2-40B4-BE49-F238E27FC236}">
                  <a16:creationId xmlns:a16="http://schemas.microsoft.com/office/drawing/2014/main" id="{C398C7FB-BC96-4B65-84F7-520D4691D6EF}"/>
                </a:ext>
              </a:extLst>
            </p:cNvPr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74;p38">
              <a:extLst>
                <a:ext uri="{FF2B5EF4-FFF2-40B4-BE49-F238E27FC236}">
                  <a16:creationId xmlns:a16="http://schemas.microsoft.com/office/drawing/2014/main" id="{EB5442F6-91A5-421A-BBF0-1DF4D6EF0D43}"/>
                </a:ext>
              </a:extLst>
            </p:cNvPr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75;p38">
              <a:extLst>
                <a:ext uri="{FF2B5EF4-FFF2-40B4-BE49-F238E27FC236}">
                  <a16:creationId xmlns:a16="http://schemas.microsoft.com/office/drawing/2014/main" id="{1B025FF7-387E-4AB7-9CBF-2647DAE32AA1}"/>
                </a:ext>
              </a:extLst>
            </p:cNvPr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76;p38">
              <a:extLst>
                <a:ext uri="{FF2B5EF4-FFF2-40B4-BE49-F238E27FC236}">
                  <a16:creationId xmlns:a16="http://schemas.microsoft.com/office/drawing/2014/main" id="{B018BBCA-0360-4809-9AA1-152D3D886164}"/>
                </a:ext>
              </a:extLst>
            </p:cNvPr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77;p38">
              <a:extLst>
                <a:ext uri="{FF2B5EF4-FFF2-40B4-BE49-F238E27FC236}">
                  <a16:creationId xmlns:a16="http://schemas.microsoft.com/office/drawing/2014/main" id="{8E0B8473-13F2-459A-BE5B-0078BB1AE234}"/>
                </a:ext>
              </a:extLst>
            </p:cNvPr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78;p38">
              <a:extLst>
                <a:ext uri="{FF2B5EF4-FFF2-40B4-BE49-F238E27FC236}">
                  <a16:creationId xmlns:a16="http://schemas.microsoft.com/office/drawing/2014/main" id="{72D1A00B-229F-4542-8216-62E5453FB43C}"/>
                </a:ext>
              </a:extLst>
            </p:cNvPr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79;p38">
              <a:extLst>
                <a:ext uri="{FF2B5EF4-FFF2-40B4-BE49-F238E27FC236}">
                  <a16:creationId xmlns:a16="http://schemas.microsoft.com/office/drawing/2014/main" id="{EDFAEF77-6D17-45C3-93D4-192807045A84}"/>
                </a:ext>
              </a:extLst>
            </p:cNvPr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80;p38">
              <a:extLst>
                <a:ext uri="{FF2B5EF4-FFF2-40B4-BE49-F238E27FC236}">
                  <a16:creationId xmlns:a16="http://schemas.microsoft.com/office/drawing/2014/main" id="{C12E0AA5-942E-45FF-A18B-CA0D8820B21C}"/>
                </a:ext>
              </a:extLst>
            </p:cNvPr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81;p38">
              <a:extLst>
                <a:ext uri="{FF2B5EF4-FFF2-40B4-BE49-F238E27FC236}">
                  <a16:creationId xmlns:a16="http://schemas.microsoft.com/office/drawing/2014/main" id="{448EA429-30DE-4EBD-B021-F2B2DA49ACA3}"/>
                </a:ext>
              </a:extLst>
            </p:cNvPr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82;p38">
              <a:extLst>
                <a:ext uri="{FF2B5EF4-FFF2-40B4-BE49-F238E27FC236}">
                  <a16:creationId xmlns:a16="http://schemas.microsoft.com/office/drawing/2014/main" id="{FB38E17D-2684-49B8-BAB2-DA793C8EEBB8}"/>
                </a:ext>
              </a:extLst>
            </p:cNvPr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83;p38">
              <a:extLst>
                <a:ext uri="{FF2B5EF4-FFF2-40B4-BE49-F238E27FC236}">
                  <a16:creationId xmlns:a16="http://schemas.microsoft.com/office/drawing/2014/main" id="{5F24268E-99D0-49F6-88A7-FB380D2C5347}"/>
                </a:ext>
              </a:extLst>
            </p:cNvPr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84;p38">
              <a:extLst>
                <a:ext uri="{FF2B5EF4-FFF2-40B4-BE49-F238E27FC236}">
                  <a16:creationId xmlns:a16="http://schemas.microsoft.com/office/drawing/2014/main" id="{739E7770-39D0-47E5-AA74-CA4FEDA9E986}"/>
                </a:ext>
              </a:extLst>
            </p:cNvPr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85;p38">
              <a:extLst>
                <a:ext uri="{FF2B5EF4-FFF2-40B4-BE49-F238E27FC236}">
                  <a16:creationId xmlns:a16="http://schemas.microsoft.com/office/drawing/2014/main" id="{650BE0C1-1B7E-4EFB-BDE1-10A9F06EB75C}"/>
                </a:ext>
              </a:extLst>
            </p:cNvPr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86;p38">
              <a:extLst>
                <a:ext uri="{FF2B5EF4-FFF2-40B4-BE49-F238E27FC236}">
                  <a16:creationId xmlns:a16="http://schemas.microsoft.com/office/drawing/2014/main" id="{00520D9A-D95A-469E-8586-4015C38D99E4}"/>
                </a:ext>
              </a:extLst>
            </p:cNvPr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87;p38">
              <a:extLst>
                <a:ext uri="{FF2B5EF4-FFF2-40B4-BE49-F238E27FC236}">
                  <a16:creationId xmlns:a16="http://schemas.microsoft.com/office/drawing/2014/main" id="{D885A107-89AC-4CC8-8C5C-55317A7EE721}"/>
                </a:ext>
              </a:extLst>
            </p:cNvPr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88;p38">
              <a:extLst>
                <a:ext uri="{FF2B5EF4-FFF2-40B4-BE49-F238E27FC236}">
                  <a16:creationId xmlns:a16="http://schemas.microsoft.com/office/drawing/2014/main" id="{CA28A557-7454-4B42-926A-4757A3B40904}"/>
                </a:ext>
              </a:extLst>
            </p:cNvPr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89;p38">
              <a:extLst>
                <a:ext uri="{FF2B5EF4-FFF2-40B4-BE49-F238E27FC236}">
                  <a16:creationId xmlns:a16="http://schemas.microsoft.com/office/drawing/2014/main" id="{558635C5-076F-4288-9752-29633F908786}"/>
                </a:ext>
              </a:extLst>
            </p:cNvPr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90;p38">
              <a:extLst>
                <a:ext uri="{FF2B5EF4-FFF2-40B4-BE49-F238E27FC236}">
                  <a16:creationId xmlns:a16="http://schemas.microsoft.com/office/drawing/2014/main" id="{ABCE4721-6A2D-460C-8222-4A86E1CEFF7A}"/>
                </a:ext>
              </a:extLst>
            </p:cNvPr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91;p38">
              <a:extLst>
                <a:ext uri="{FF2B5EF4-FFF2-40B4-BE49-F238E27FC236}">
                  <a16:creationId xmlns:a16="http://schemas.microsoft.com/office/drawing/2014/main" id="{B0C903E7-3105-43C8-B997-10E00095712A}"/>
                </a:ext>
              </a:extLst>
            </p:cNvPr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92;p38">
              <a:extLst>
                <a:ext uri="{FF2B5EF4-FFF2-40B4-BE49-F238E27FC236}">
                  <a16:creationId xmlns:a16="http://schemas.microsoft.com/office/drawing/2014/main" id="{6BC40EC3-8D2C-40A8-8716-6C4B02EDD612}"/>
                </a:ext>
              </a:extLst>
            </p:cNvPr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93;p38">
              <a:extLst>
                <a:ext uri="{FF2B5EF4-FFF2-40B4-BE49-F238E27FC236}">
                  <a16:creationId xmlns:a16="http://schemas.microsoft.com/office/drawing/2014/main" id="{06FF93E0-E148-4881-941F-DDB6276ED7A8}"/>
                </a:ext>
              </a:extLst>
            </p:cNvPr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94;p38">
              <a:extLst>
                <a:ext uri="{FF2B5EF4-FFF2-40B4-BE49-F238E27FC236}">
                  <a16:creationId xmlns:a16="http://schemas.microsoft.com/office/drawing/2014/main" id="{36D5184C-117C-4561-8D03-3D1A3021374E}"/>
                </a:ext>
              </a:extLst>
            </p:cNvPr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95;p38">
              <a:extLst>
                <a:ext uri="{FF2B5EF4-FFF2-40B4-BE49-F238E27FC236}">
                  <a16:creationId xmlns:a16="http://schemas.microsoft.com/office/drawing/2014/main" id="{63F47613-A2B3-46E2-AE1F-8E4397D269FE}"/>
                </a:ext>
              </a:extLst>
            </p:cNvPr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96;p38">
              <a:extLst>
                <a:ext uri="{FF2B5EF4-FFF2-40B4-BE49-F238E27FC236}">
                  <a16:creationId xmlns:a16="http://schemas.microsoft.com/office/drawing/2014/main" id="{18E5351C-A134-4EB5-B9FA-BC3DE58AF53E}"/>
                </a:ext>
              </a:extLst>
            </p:cNvPr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97;p38">
              <a:extLst>
                <a:ext uri="{FF2B5EF4-FFF2-40B4-BE49-F238E27FC236}">
                  <a16:creationId xmlns:a16="http://schemas.microsoft.com/office/drawing/2014/main" id="{CB2E3FC9-FB80-4DF2-805A-632D1B12C6A4}"/>
                </a:ext>
              </a:extLst>
            </p:cNvPr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98;p38">
              <a:extLst>
                <a:ext uri="{FF2B5EF4-FFF2-40B4-BE49-F238E27FC236}">
                  <a16:creationId xmlns:a16="http://schemas.microsoft.com/office/drawing/2014/main" id="{03177958-E661-4B81-B809-586A26D7ADF2}"/>
                </a:ext>
              </a:extLst>
            </p:cNvPr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99;p38">
              <a:extLst>
                <a:ext uri="{FF2B5EF4-FFF2-40B4-BE49-F238E27FC236}">
                  <a16:creationId xmlns:a16="http://schemas.microsoft.com/office/drawing/2014/main" id="{D04296F1-CAA8-49AD-B63B-13A0AC5857D5}"/>
                </a:ext>
              </a:extLst>
            </p:cNvPr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400;p38">
              <a:extLst>
                <a:ext uri="{FF2B5EF4-FFF2-40B4-BE49-F238E27FC236}">
                  <a16:creationId xmlns:a16="http://schemas.microsoft.com/office/drawing/2014/main" id="{3999D8D8-DC84-4CD3-8A59-06D8BED97047}"/>
                </a:ext>
              </a:extLst>
            </p:cNvPr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401;p38">
              <a:extLst>
                <a:ext uri="{FF2B5EF4-FFF2-40B4-BE49-F238E27FC236}">
                  <a16:creationId xmlns:a16="http://schemas.microsoft.com/office/drawing/2014/main" id="{CF69C875-A932-462F-A68D-5CBE792B06F4}"/>
                </a:ext>
              </a:extLst>
            </p:cNvPr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402;p38">
              <a:extLst>
                <a:ext uri="{FF2B5EF4-FFF2-40B4-BE49-F238E27FC236}">
                  <a16:creationId xmlns:a16="http://schemas.microsoft.com/office/drawing/2014/main" id="{D97986C7-A1C3-423B-B5D5-F70068859288}"/>
                </a:ext>
              </a:extLst>
            </p:cNvPr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403;p38">
              <a:extLst>
                <a:ext uri="{FF2B5EF4-FFF2-40B4-BE49-F238E27FC236}">
                  <a16:creationId xmlns:a16="http://schemas.microsoft.com/office/drawing/2014/main" id="{2EDECC71-D765-4BCF-94F2-C2F0F0F44BE4}"/>
                </a:ext>
              </a:extLst>
            </p:cNvPr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404;p38">
              <a:extLst>
                <a:ext uri="{FF2B5EF4-FFF2-40B4-BE49-F238E27FC236}">
                  <a16:creationId xmlns:a16="http://schemas.microsoft.com/office/drawing/2014/main" id="{9F3003E5-981E-4EA7-8ECE-75A810DEC064}"/>
                </a:ext>
              </a:extLst>
            </p:cNvPr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405;p38">
              <a:extLst>
                <a:ext uri="{FF2B5EF4-FFF2-40B4-BE49-F238E27FC236}">
                  <a16:creationId xmlns:a16="http://schemas.microsoft.com/office/drawing/2014/main" id="{DD5B3A55-FBC6-4140-8DB4-A258F32B23BE}"/>
                </a:ext>
              </a:extLst>
            </p:cNvPr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406;p38">
              <a:extLst>
                <a:ext uri="{FF2B5EF4-FFF2-40B4-BE49-F238E27FC236}">
                  <a16:creationId xmlns:a16="http://schemas.microsoft.com/office/drawing/2014/main" id="{60CC24A4-2C4B-4F39-AC61-A12D955DF307}"/>
                </a:ext>
              </a:extLst>
            </p:cNvPr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407;p38">
              <a:extLst>
                <a:ext uri="{FF2B5EF4-FFF2-40B4-BE49-F238E27FC236}">
                  <a16:creationId xmlns:a16="http://schemas.microsoft.com/office/drawing/2014/main" id="{2D2C41F5-ABA7-45C5-BCA6-470BDFC3696B}"/>
                </a:ext>
              </a:extLst>
            </p:cNvPr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408;p38">
              <a:extLst>
                <a:ext uri="{FF2B5EF4-FFF2-40B4-BE49-F238E27FC236}">
                  <a16:creationId xmlns:a16="http://schemas.microsoft.com/office/drawing/2014/main" id="{EA433715-89AA-4D08-A2B3-3A3241E3DCF1}"/>
                </a:ext>
              </a:extLst>
            </p:cNvPr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409;p38">
              <a:extLst>
                <a:ext uri="{FF2B5EF4-FFF2-40B4-BE49-F238E27FC236}">
                  <a16:creationId xmlns:a16="http://schemas.microsoft.com/office/drawing/2014/main" id="{605135DA-A1D7-4B66-B6F2-E96F8574AC35}"/>
                </a:ext>
              </a:extLst>
            </p:cNvPr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410;p38">
              <a:extLst>
                <a:ext uri="{FF2B5EF4-FFF2-40B4-BE49-F238E27FC236}">
                  <a16:creationId xmlns:a16="http://schemas.microsoft.com/office/drawing/2014/main" id="{26ECF338-0D2E-42A1-B1E1-A43988D71A03}"/>
                </a:ext>
              </a:extLst>
            </p:cNvPr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411;p38">
              <a:extLst>
                <a:ext uri="{FF2B5EF4-FFF2-40B4-BE49-F238E27FC236}">
                  <a16:creationId xmlns:a16="http://schemas.microsoft.com/office/drawing/2014/main" id="{B52F18DB-5756-4B87-A9B5-0DC21387BCAA}"/>
                </a:ext>
              </a:extLst>
            </p:cNvPr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412;p38">
              <a:extLst>
                <a:ext uri="{FF2B5EF4-FFF2-40B4-BE49-F238E27FC236}">
                  <a16:creationId xmlns:a16="http://schemas.microsoft.com/office/drawing/2014/main" id="{B5C86D1A-73E5-491C-BDCC-38AEEA7C8065}"/>
                </a:ext>
              </a:extLst>
            </p:cNvPr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413;p38">
              <a:extLst>
                <a:ext uri="{FF2B5EF4-FFF2-40B4-BE49-F238E27FC236}">
                  <a16:creationId xmlns:a16="http://schemas.microsoft.com/office/drawing/2014/main" id="{E495635E-94CE-4D6E-8075-EBA71E9AAD68}"/>
                </a:ext>
              </a:extLst>
            </p:cNvPr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414;p38">
              <a:extLst>
                <a:ext uri="{FF2B5EF4-FFF2-40B4-BE49-F238E27FC236}">
                  <a16:creationId xmlns:a16="http://schemas.microsoft.com/office/drawing/2014/main" id="{D4709556-3A1D-447B-A97C-22E85792B0E2}"/>
                </a:ext>
              </a:extLst>
            </p:cNvPr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415;p38">
              <a:extLst>
                <a:ext uri="{FF2B5EF4-FFF2-40B4-BE49-F238E27FC236}">
                  <a16:creationId xmlns:a16="http://schemas.microsoft.com/office/drawing/2014/main" id="{F333789A-023B-4372-BBCB-CF1DFB90AB00}"/>
                </a:ext>
              </a:extLst>
            </p:cNvPr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416;p38">
              <a:extLst>
                <a:ext uri="{FF2B5EF4-FFF2-40B4-BE49-F238E27FC236}">
                  <a16:creationId xmlns:a16="http://schemas.microsoft.com/office/drawing/2014/main" id="{271518CC-79AA-41E8-82EF-20EF038D5B16}"/>
                </a:ext>
              </a:extLst>
            </p:cNvPr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417;p38">
              <a:extLst>
                <a:ext uri="{FF2B5EF4-FFF2-40B4-BE49-F238E27FC236}">
                  <a16:creationId xmlns:a16="http://schemas.microsoft.com/office/drawing/2014/main" id="{5D860669-09DE-4B9A-86AB-9A991671C7DF}"/>
                </a:ext>
              </a:extLst>
            </p:cNvPr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418;p38">
              <a:extLst>
                <a:ext uri="{FF2B5EF4-FFF2-40B4-BE49-F238E27FC236}">
                  <a16:creationId xmlns:a16="http://schemas.microsoft.com/office/drawing/2014/main" id="{93E9FC6C-A705-4F6F-B33A-910E01583CDA}"/>
                </a:ext>
              </a:extLst>
            </p:cNvPr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419;p38">
              <a:extLst>
                <a:ext uri="{FF2B5EF4-FFF2-40B4-BE49-F238E27FC236}">
                  <a16:creationId xmlns:a16="http://schemas.microsoft.com/office/drawing/2014/main" id="{4E849AE5-86AB-4EF8-9F35-ABB9D8851D5B}"/>
                </a:ext>
              </a:extLst>
            </p:cNvPr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420;p38">
              <a:extLst>
                <a:ext uri="{FF2B5EF4-FFF2-40B4-BE49-F238E27FC236}">
                  <a16:creationId xmlns:a16="http://schemas.microsoft.com/office/drawing/2014/main" id="{AA38316D-63F7-41C6-881F-3AEE0A551140}"/>
                </a:ext>
              </a:extLst>
            </p:cNvPr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421;p38">
              <a:extLst>
                <a:ext uri="{FF2B5EF4-FFF2-40B4-BE49-F238E27FC236}">
                  <a16:creationId xmlns:a16="http://schemas.microsoft.com/office/drawing/2014/main" id="{947114A2-38ED-4B4B-BF95-F32A6DEBD59C}"/>
                </a:ext>
              </a:extLst>
            </p:cNvPr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422;p38">
              <a:extLst>
                <a:ext uri="{FF2B5EF4-FFF2-40B4-BE49-F238E27FC236}">
                  <a16:creationId xmlns:a16="http://schemas.microsoft.com/office/drawing/2014/main" id="{07B48609-E6B8-4D94-A5A1-67F28D07CA7C}"/>
                </a:ext>
              </a:extLst>
            </p:cNvPr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423;p38">
              <a:extLst>
                <a:ext uri="{FF2B5EF4-FFF2-40B4-BE49-F238E27FC236}">
                  <a16:creationId xmlns:a16="http://schemas.microsoft.com/office/drawing/2014/main" id="{0AF32179-2F5F-41C5-8283-1B9F9A13BDA7}"/>
                </a:ext>
              </a:extLst>
            </p:cNvPr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424;p38">
              <a:extLst>
                <a:ext uri="{FF2B5EF4-FFF2-40B4-BE49-F238E27FC236}">
                  <a16:creationId xmlns:a16="http://schemas.microsoft.com/office/drawing/2014/main" id="{EF992ECC-FD38-4A09-9FE6-9DFFB2665784}"/>
                </a:ext>
              </a:extLst>
            </p:cNvPr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425;p38">
              <a:extLst>
                <a:ext uri="{FF2B5EF4-FFF2-40B4-BE49-F238E27FC236}">
                  <a16:creationId xmlns:a16="http://schemas.microsoft.com/office/drawing/2014/main" id="{C06A2949-6698-44D0-BD31-E2C4B6CC8B22}"/>
                </a:ext>
              </a:extLst>
            </p:cNvPr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426;p38">
              <a:extLst>
                <a:ext uri="{FF2B5EF4-FFF2-40B4-BE49-F238E27FC236}">
                  <a16:creationId xmlns:a16="http://schemas.microsoft.com/office/drawing/2014/main" id="{42C20DC9-866D-4ACF-875A-1521002023D1}"/>
                </a:ext>
              </a:extLst>
            </p:cNvPr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427;p38">
              <a:extLst>
                <a:ext uri="{FF2B5EF4-FFF2-40B4-BE49-F238E27FC236}">
                  <a16:creationId xmlns:a16="http://schemas.microsoft.com/office/drawing/2014/main" id="{F9ABD6FB-1064-466E-809E-614E00F1F963}"/>
                </a:ext>
              </a:extLst>
            </p:cNvPr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428;p38">
              <a:extLst>
                <a:ext uri="{FF2B5EF4-FFF2-40B4-BE49-F238E27FC236}">
                  <a16:creationId xmlns:a16="http://schemas.microsoft.com/office/drawing/2014/main" id="{7C878637-B31D-4DBA-A110-FABAEEA1DBAD}"/>
                </a:ext>
              </a:extLst>
            </p:cNvPr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429;p38">
              <a:extLst>
                <a:ext uri="{FF2B5EF4-FFF2-40B4-BE49-F238E27FC236}">
                  <a16:creationId xmlns:a16="http://schemas.microsoft.com/office/drawing/2014/main" id="{52DEB586-3085-48D5-AB14-3BFCAD841AD7}"/>
                </a:ext>
              </a:extLst>
            </p:cNvPr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430;p38">
              <a:extLst>
                <a:ext uri="{FF2B5EF4-FFF2-40B4-BE49-F238E27FC236}">
                  <a16:creationId xmlns:a16="http://schemas.microsoft.com/office/drawing/2014/main" id="{20FC312D-3AAE-4DEB-A908-BA5E4020BE60}"/>
                </a:ext>
              </a:extLst>
            </p:cNvPr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431;p38">
              <a:extLst>
                <a:ext uri="{FF2B5EF4-FFF2-40B4-BE49-F238E27FC236}">
                  <a16:creationId xmlns:a16="http://schemas.microsoft.com/office/drawing/2014/main" id="{54985021-1316-4701-8530-D7E60D8DC590}"/>
                </a:ext>
              </a:extLst>
            </p:cNvPr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432;p38">
              <a:extLst>
                <a:ext uri="{FF2B5EF4-FFF2-40B4-BE49-F238E27FC236}">
                  <a16:creationId xmlns:a16="http://schemas.microsoft.com/office/drawing/2014/main" id="{E357B699-1AC1-4D10-AA59-5755EADA1108}"/>
                </a:ext>
              </a:extLst>
            </p:cNvPr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433;p38">
              <a:extLst>
                <a:ext uri="{FF2B5EF4-FFF2-40B4-BE49-F238E27FC236}">
                  <a16:creationId xmlns:a16="http://schemas.microsoft.com/office/drawing/2014/main" id="{1AB14DB8-FE85-42E4-BC50-382327599BD5}"/>
                </a:ext>
              </a:extLst>
            </p:cNvPr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434;p38">
              <a:extLst>
                <a:ext uri="{FF2B5EF4-FFF2-40B4-BE49-F238E27FC236}">
                  <a16:creationId xmlns:a16="http://schemas.microsoft.com/office/drawing/2014/main" id="{4AAAC89F-9B67-40A4-B55D-00755AEFD4DF}"/>
                </a:ext>
              </a:extLst>
            </p:cNvPr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435;p38">
              <a:extLst>
                <a:ext uri="{FF2B5EF4-FFF2-40B4-BE49-F238E27FC236}">
                  <a16:creationId xmlns:a16="http://schemas.microsoft.com/office/drawing/2014/main" id="{6406AB22-1FB1-4759-AE4B-BAC4F19B2A0B}"/>
                </a:ext>
              </a:extLst>
            </p:cNvPr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436;p38">
              <a:extLst>
                <a:ext uri="{FF2B5EF4-FFF2-40B4-BE49-F238E27FC236}">
                  <a16:creationId xmlns:a16="http://schemas.microsoft.com/office/drawing/2014/main" id="{63F155C6-043E-44E5-8FFB-B4508D0768A5}"/>
                </a:ext>
              </a:extLst>
            </p:cNvPr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437;p38">
              <a:extLst>
                <a:ext uri="{FF2B5EF4-FFF2-40B4-BE49-F238E27FC236}">
                  <a16:creationId xmlns:a16="http://schemas.microsoft.com/office/drawing/2014/main" id="{21BB9FA0-E8AF-4D70-88D2-02393E535795}"/>
                </a:ext>
              </a:extLst>
            </p:cNvPr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438;p38">
              <a:extLst>
                <a:ext uri="{FF2B5EF4-FFF2-40B4-BE49-F238E27FC236}">
                  <a16:creationId xmlns:a16="http://schemas.microsoft.com/office/drawing/2014/main" id="{84106718-F713-4D1F-AA63-FAC1FF2669BD}"/>
                </a:ext>
              </a:extLst>
            </p:cNvPr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439;p38">
              <a:extLst>
                <a:ext uri="{FF2B5EF4-FFF2-40B4-BE49-F238E27FC236}">
                  <a16:creationId xmlns:a16="http://schemas.microsoft.com/office/drawing/2014/main" id="{5AA72292-3907-4228-B1B7-9ACDD67FDEB5}"/>
                </a:ext>
              </a:extLst>
            </p:cNvPr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440;p38">
              <a:extLst>
                <a:ext uri="{FF2B5EF4-FFF2-40B4-BE49-F238E27FC236}">
                  <a16:creationId xmlns:a16="http://schemas.microsoft.com/office/drawing/2014/main" id="{CD56D533-C277-4239-B812-DB85D59D1D06}"/>
                </a:ext>
              </a:extLst>
            </p:cNvPr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4442;p38">
            <a:extLst>
              <a:ext uri="{FF2B5EF4-FFF2-40B4-BE49-F238E27FC236}">
                <a16:creationId xmlns:a16="http://schemas.microsoft.com/office/drawing/2014/main" id="{40AB9D6E-C16C-4D43-83FD-32FF74296B5B}"/>
              </a:ext>
            </a:extLst>
          </p:cNvPr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SOURCE: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9" name="Google Shape;4443;p38">
            <a:extLst>
              <a:ext uri="{FF2B5EF4-FFF2-40B4-BE49-F238E27FC236}">
                <a16:creationId xmlns:a16="http://schemas.microsoft.com/office/drawing/2014/main" id="{B2E54554-7F73-4DBE-BBA3-A3D944E709BF}"/>
              </a:ext>
            </a:extLst>
          </p:cNvPr>
          <p:cNvSpPr txBox="1"/>
          <p:nvPr/>
        </p:nvSpPr>
        <p:spPr>
          <a:xfrm>
            <a:off x="4710924" y="1223275"/>
            <a:ext cx="3858111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Kaggle (link: </a:t>
            </a: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https://www.kaggle.com/patrickaudriaz/tobacco3482jpg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0" name="Google Shape;4444;p38">
            <a:extLst>
              <a:ext uri="{FF2B5EF4-FFF2-40B4-BE49-F238E27FC236}">
                <a16:creationId xmlns:a16="http://schemas.microsoft.com/office/drawing/2014/main" id="{B2753380-F8AE-49FD-A02A-E12D79B648C2}"/>
              </a:ext>
            </a:extLst>
          </p:cNvPr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SIZE: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1" name="Google Shape;4445;p38">
            <a:extLst>
              <a:ext uri="{FF2B5EF4-FFF2-40B4-BE49-F238E27FC236}">
                <a16:creationId xmlns:a16="http://schemas.microsoft.com/office/drawing/2014/main" id="{D74E17B1-5C8B-4F2A-BAF5-54331A3FA12E}"/>
              </a:ext>
            </a:extLst>
          </p:cNvPr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 GB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4446;p38">
            <a:extLst>
              <a:ext uri="{FF2B5EF4-FFF2-40B4-BE49-F238E27FC236}">
                <a16:creationId xmlns:a16="http://schemas.microsoft.com/office/drawing/2014/main" id="{9655BA8E-E26B-48DB-93A1-6EB6AF57DAA4}"/>
              </a:ext>
            </a:extLst>
          </p:cNvPr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NUMBER OF ENTITIES: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3" name="Google Shape;4447;p38">
            <a:extLst>
              <a:ext uri="{FF2B5EF4-FFF2-40B4-BE49-F238E27FC236}">
                <a16:creationId xmlns:a16="http://schemas.microsoft.com/office/drawing/2014/main" id="{0E2630C6-0EB2-4DC5-932B-15581F9CFF81}"/>
              </a:ext>
            </a:extLst>
          </p:cNvPr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3492 Documents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4" name="Google Shape;4448;p38">
            <a:extLst>
              <a:ext uri="{FF2B5EF4-FFF2-40B4-BE49-F238E27FC236}">
                <a16:creationId xmlns:a16="http://schemas.microsoft.com/office/drawing/2014/main" id="{78364499-26DC-4921-A2CA-53D9B31E78D4}"/>
              </a:ext>
            </a:extLst>
          </p:cNvPr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TYPES OF DOCUMENTS: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5" name="Google Shape;4449;p38">
            <a:extLst>
              <a:ext uri="{FF2B5EF4-FFF2-40B4-BE49-F238E27FC236}">
                <a16:creationId xmlns:a16="http://schemas.microsoft.com/office/drawing/2014/main" id="{C0F184A8-2A59-402A-960C-55D254C0D4BD}"/>
              </a:ext>
            </a:extLst>
          </p:cNvPr>
          <p:cNvSpPr txBox="1"/>
          <p:nvPr/>
        </p:nvSpPr>
        <p:spPr>
          <a:xfrm>
            <a:off x="4710925" y="3659071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Advertisement, Email, Form, Letter, Memo, News, Note, Report, Resume, Scientific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" name="Google Shape;4450;p38">
            <a:extLst>
              <a:ext uri="{FF2B5EF4-FFF2-40B4-BE49-F238E27FC236}">
                <a16:creationId xmlns:a16="http://schemas.microsoft.com/office/drawing/2014/main" id="{CE85345C-2AF7-4474-B646-3B48E13444A7}"/>
              </a:ext>
            </a:extLst>
          </p:cNvPr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RESEARCH PAPER: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7" name="Google Shape;4451;p38">
            <a:extLst>
              <a:ext uri="{FF2B5EF4-FFF2-40B4-BE49-F238E27FC236}">
                <a16:creationId xmlns:a16="http://schemas.microsoft.com/office/drawing/2014/main" id="{8F562727-FB79-4337-A663-AF47707B0A0D}"/>
              </a:ext>
            </a:extLst>
          </p:cNvPr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Jayant Kumar, Peng Ye and David </a:t>
            </a:r>
            <a:r>
              <a:rPr lang="en-US" sz="600" b="1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Doermann</a:t>
            </a: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 "Learning Document Structure for Retrieval and Classification." International Conference on Pattern Recognition (ICPR 2012), 2012</a:t>
            </a:r>
          </a:p>
        </p:txBody>
      </p:sp>
    </p:spTree>
    <p:extLst>
      <p:ext uri="{BB962C8B-B14F-4D97-AF65-F5344CB8AC3E}">
        <p14:creationId xmlns:p14="http://schemas.microsoft.com/office/powerpoint/2010/main" val="39409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Sample Images From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F1BB89-D03B-40E8-91A4-9177E5407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84" r="13296" b="7781"/>
          <a:stretch/>
        </p:blipFill>
        <p:spPr>
          <a:xfrm>
            <a:off x="5499865" y="1123086"/>
            <a:ext cx="1174580" cy="1539808"/>
          </a:xfrm>
          <a:prstGeom prst="rect">
            <a:avLst/>
          </a:prstGeom>
        </p:spPr>
      </p:pic>
      <p:pic>
        <p:nvPicPr>
          <p:cNvPr id="5" name="Picture 4" descr="Chart, diagram, schematic&#10;&#10;Description automatically generated">
            <a:extLst>
              <a:ext uri="{FF2B5EF4-FFF2-40B4-BE49-F238E27FC236}">
                <a16:creationId xmlns:a16="http://schemas.microsoft.com/office/drawing/2014/main" id="{746EF0D6-6219-4CCD-BE1D-7A5D485E3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0" r="19245" b="69589"/>
          <a:stretch/>
        </p:blipFill>
        <p:spPr>
          <a:xfrm>
            <a:off x="823046" y="1057854"/>
            <a:ext cx="1143000" cy="156421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DCBCE3-8F57-451E-AF5E-977C6BB56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8" t="66445" r="25380" b="2403"/>
          <a:stretch/>
        </p:blipFill>
        <p:spPr>
          <a:xfrm>
            <a:off x="4010890" y="2858934"/>
            <a:ext cx="1202969" cy="16023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BB6FFDE-DE1A-4270-9480-16182FD618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4" r="11694" b="69745"/>
          <a:stretch/>
        </p:blipFill>
        <p:spPr>
          <a:xfrm>
            <a:off x="5499865" y="2862968"/>
            <a:ext cx="1156535" cy="1556150"/>
          </a:xfrm>
          <a:prstGeom prst="rect">
            <a:avLst/>
          </a:prstGeom>
        </p:spPr>
      </p:pic>
      <p:pic>
        <p:nvPicPr>
          <p:cNvPr id="12" name="Picture 11" descr="Chart, diagram, schematic&#10;&#10;Description automatically generated">
            <a:extLst>
              <a:ext uri="{FF2B5EF4-FFF2-40B4-BE49-F238E27FC236}">
                <a16:creationId xmlns:a16="http://schemas.microsoft.com/office/drawing/2014/main" id="{3C09DF1B-F575-46E0-87D4-B836BDC62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3" t="33549" r="21343" b="36040"/>
          <a:stretch/>
        </p:blipFill>
        <p:spPr>
          <a:xfrm>
            <a:off x="828312" y="2858934"/>
            <a:ext cx="1143000" cy="1564219"/>
          </a:xfrm>
          <a:prstGeom prst="rect">
            <a:avLst/>
          </a:prstGeom>
        </p:spPr>
      </p:pic>
      <p:pic>
        <p:nvPicPr>
          <p:cNvPr id="13" name="Picture 12" descr="Chart, diagram, schematic&#10;&#10;Description automatically generated">
            <a:extLst>
              <a:ext uri="{FF2B5EF4-FFF2-40B4-BE49-F238E27FC236}">
                <a16:creationId xmlns:a16="http://schemas.microsoft.com/office/drawing/2014/main" id="{D41E95F6-B8E1-45B2-B3A6-B3CC79056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4" t="67223" r="20671" b="2854"/>
          <a:stretch/>
        </p:blipFill>
        <p:spPr>
          <a:xfrm>
            <a:off x="2418337" y="1106263"/>
            <a:ext cx="1143000" cy="15390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B83A5F2-4FB7-4C58-AF8C-06A0C5F04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26" t="32645" r="29832" b="36203"/>
          <a:stretch/>
        </p:blipFill>
        <p:spPr>
          <a:xfrm>
            <a:off x="4010890" y="1060575"/>
            <a:ext cx="1109662" cy="1602318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B8BCB781-64BA-495D-9A29-107621392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96" r="24982" b="69589"/>
          <a:stretch/>
        </p:blipFill>
        <p:spPr>
          <a:xfrm>
            <a:off x="2418337" y="2858934"/>
            <a:ext cx="1202969" cy="156421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0A353EC-3ADB-41C6-B44C-1FDF21F5CC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56" t="33336" r="10360" b="36218"/>
          <a:stretch/>
        </p:blipFill>
        <p:spPr>
          <a:xfrm>
            <a:off x="7053758" y="1123086"/>
            <a:ext cx="1162196" cy="156598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3D7F395-6C19-41D5-BDED-20D5E3EE30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4" t="65658" r="8701" b="3191"/>
          <a:stretch/>
        </p:blipFill>
        <p:spPr>
          <a:xfrm>
            <a:off x="7113084" y="2858934"/>
            <a:ext cx="1162196" cy="16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Research Questions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5155;p43">
            <a:extLst>
              <a:ext uri="{FF2B5EF4-FFF2-40B4-BE49-F238E27FC236}">
                <a16:creationId xmlns:a16="http://schemas.microsoft.com/office/drawing/2014/main" id="{55AFCA51-A9C9-4C9C-B4AB-CF20FC3B9504}"/>
              </a:ext>
            </a:extLst>
          </p:cNvPr>
          <p:cNvSpPr/>
          <p:nvPr/>
        </p:nvSpPr>
        <p:spPr>
          <a:xfrm>
            <a:off x="5968059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5156;p43">
            <a:extLst>
              <a:ext uri="{FF2B5EF4-FFF2-40B4-BE49-F238E27FC236}">
                <a16:creationId xmlns:a16="http://schemas.microsoft.com/office/drawing/2014/main" id="{0E658840-B19A-4B44-B2B4-009AC4BA75D0}"/>
              </a:ext>
            </a:extLst>
          </p:cNvPr>
          <p:cNvSpPr/>
          <p:nvPr/>
        </p:nvSpPr>
        <p:spPr>
          <a:xfrm>
            <a:off x="5937533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5157;p43">
            <a:extLst>
              <a:ext uri="{FF2B5EF4-FFF2-40B4-BE49-F238E27FC236}">
                <a16:creationId xmlns:a16="http://schemas.microsoft.com/office/drawing/2014/main" id="{88357F29-49F3-43D4-85EC-EC936B9EF92D}"/>
              </a:ext>
            </a:extLst>
          </p:cNvPr>
          <p:cNvSpPr/>
          <p:nvPr/>
        </p:nvSpPr>
        <p:spPr>
          <a:xfrm>
            <a:off x="5579320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5158;p43">
            <a:extLst>
              <a:ext uri="{FF2B5EF4-FFF2-40B4-BE49-F238E27FC236}">
                <a16:creationId xmlns:a16="http://schemas.microsoft.com/office/drawing/2014/main" id="{FFA356FB-7600-4F6D-87D1-49BCEF96374D}"/>
              </a:ext>
            </a:extLst>
          </p:cNvPr>
          <p:cNvSpPr/>
          <p:nvPr/>
        </p:nvSpPr>
        <p:spPr>
          <a:xfrm>
            <a:off x="6192954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5159;p43">
            <a:extLst>
              <a:ext uri="{FF2B5EF4-FFF2-40B4-BE49-F238E27FC236}">
                <a16:creationId xmlns:a16="http://schemas.microsoft.com/office/drawing/2014/main" id="{9435B1E8-8A8B-4F04-8A58-421503A237C2}"/>
              </a:ext>
            </a:extLst>
          </p:cNvPr>
          <p:cNvSpPr/>
          <p:nvPr/>
        </p:nvSpPr>
        <p:spPr>
          <a:xfrm>
            <a:off x="6182768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5160;p43">
            <a:extLst>
              <a:ext uri="{FF2B5EF4-FFF2-40B4-BE49-F238E27FC236}">
                <a16:creationId xmlns:a16="http://schemas.microsoft.com/office/drawing/2014/main" id="{98569ED5-6542-4F15-84D7-345BD1D05DB9}"/>
              </a:ext>
            </a:extLst>
          </p:cNvPr>
          <p:cNvSpPr/>
          <p:nvPr/>
        </p:nvSpPr>
        <p:spPr>
          <a:xfrm>
            <a:off x="6548083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5161;p43">
            <a:extLst>
              <a:ext uri="{FF2B5EF4-FFF2-40B4-BE49-F238E27FC236}">
                <a16:creationId xmlns:a16="http://schemas.microsoft.com/office/drawing/2014/main" id="{1E036811-8798-46F9-967F-DDE92E9AACC2}"/>
              </a:ext>
            </a:extLst>
          </p:cNvPr>
          <p:cNvSpPr/>
          <p:nvPr/>
        </p:nvSpPr>
        <p:spPr>
          <a:xfrm>
            <a:off x="6194979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5162;p43">
            <a:extLst>
              <a:ext uri="{FF2B5EF4-FFF2-40B4-BE49-F238E27FC236}">
                <a16:creationId xmlns:a16="http://schemas.microsoft.com/office/drawing/2014/main" id="{95A327A5-D8C0-4903-94AA-AA937AF8B244}"/>
              </a:ext>
            </a:extLst>
          </p:cNvPr>
          <p:cNvSpPr/>
          <p:nvPr/>
        </p:nvSpPr>
        <p:spPr>
          <a:xfrm>
            <a:off x="6302847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5163;p43">
            <a:extLst>
              <a:ext uri="{FF2B5EF4-FFF2-40B4-BE49-F238E27FC236}">
                <a16:creationId xmlns:a16="http://schemas.microsoft.com/office/drawing/2014/main" id="{4D77FE92-285B-4348-A913-ED8C61E8CD35}"/>
              </a:ext>
            </a:extLst>
          </p:cNvPr>
          <p:cNvSpPr/>
          <p:nvPr/>
        </p:nvSpPr>
        <p:spPr>
          <a:xfrm>
            <a:off x="6065742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5164;p43">
            <a:extLst>
              <a:ext uri="{FF2B5EF4-FFF2-40B4-BE49-F238E27FC236}">
                <a16:creationId xmlns:a16="http://schemas.microsoft.com/office/drawing/2014/main" id="{E92D08DA-AE19-437A-8D33-F6E8AF9759D2}"/>
              </a:ext>
            </a:extLst>
          </p:cNvPr>
          <p:cNvSpPr/>
          <p:nvPr/>
        </p:nvSpPr>
        <p:spPr>
          <a:xfrm>
            <a:off x="6189902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5165;p43">
            <a:extLst>
              <a:ext uri="{FF2B5EF4-FFF2-40B4-BE49-F238E27FC236}">
                <a16:creationId xmlns:a16="http://schemas.microsoft.com/office/drawing/2014/main" id="{E7A1BE7C-A9F7-4F35-A0AC-9BA86DFE9585}"/>
              </a:ext>
            </a:extLst>
          </p:cNvPr>
          <p:cNvSpPr/>
          <p:nvPr/>
        </p:nvSpPr>
        <p:spPr>
          <a:xfrm>
            <a:off x="6207189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5166;p43">
            <a:extLst>
              <a:ext uri="{FF2B5EF4-FFF2-40B4-BE49-F238E27FC236}">
                <a16:creationId xmlns:a16="http://schemas.microsoft.com/office/drawing/2014/main" id="{E774DFD6-B20C-4211-86CC-1073C1BCECB4}"/>
              </a:ext>
            </a:extLst>
          </p:cNvPr>
          <p:cNvSpPr/>
          <p:nvPr/>
        </p:nvSpPr>
        <p:spPr>
          <a:xfrm>
            <a:off x="6249925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5167;p43">
            <a:extLst>
              <a:ext uri="{FF2B5EF4-FFF2-40B4-BE49-F238E27FC236}">
                <a16:creationId xmlns:a16="http://schemas.microsoft.com/office/drawing/2014/main" id="{449F57EA-E6A9-4AA8-9846-7A6D7094016B}"/>
              </a:ext>
            </a:extLst>
          </p:cNvPr>
          <p:cNvSpPr/>
          <p:nvPr/>
        </p:nvSpPr>
        <p:spPr>
          <a:xfrm>
            <a:off x="6003662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5168;p43">
            <a:extLst>
              <a:ext uri="{FF2B5EF4-FFF2-40B4-BE49-F238E27FC236}">
                <a16:creationId xmlns:a16="http://schemas.microsoft.com/office/drawing/2014/main" id="{04F755E7-B1B9-4A39-828F-45617E73E819}"/>
              </a:ext>
            </a:extLst>
          </p:cNvPr>
          <p:cNvSpPr/>
          <p:nvPr/>
        </p:nvSpPr>
        <p:spPr>
          <a:xfrm>
            <a:off x="6178687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5169;p43">
            <a:extLst>
              <a:ext uri="{FF2B5EF4-FFF2-40B4-BE49-F238E27FC236}">
                <a16:creationId xmlns:a16="http://schemas.microsoft.com/office/drawing/2014/main" id="{B72940A9-C864-4223-925F-75B74C056861}"/>
              </a:ext>
            </a:extLst>
          </p:cNvPr>
          <p:cNvSpPr/>
          <p:nvPr/>
        </p:nvSpPr>
        <p:spPr>
          <a:xfrm>
            <a:off x="6282507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5170;p43">
            <a:extLst>
              <a:ext uri="{FF2B5EF4-FFF2-40B4-BE49-F238E27FC236}">
                <a16:creationId xmlns:a16="http://schemas.microsoft.com/office/drawing/2014/main" id="{A053E924-A8FF-4978-B7CC-9837940ABE2D}"/>
              </a:ext>
            </a:extLst>
          </p:cNvPr>
          <p:cNvSpPr/>
          <p:nvPr/>
        </p:nvSpPr>
        <p:spPr>
          <a:xfrm>
            <a:off x="6236719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5171;p43">
            <a:extLst>
              <a:ext uri="{FF2B5EF4-FFF2-40B4-BE49-F238E27FC236}">
                <a16:creationId xmlns:a16="http://schemas.microsoft.com/office/drawing/2014/main" id="{1A6FC666-873A-4105-9F49-A86B2CED7CA4}"/>
              </a:ext>
            </a:extLst>
          </p:cNvPr>
          <p:cNvSpPr/>
          <p:nvPr/>
        </p:nvSpPr>
        <p:spPr>
          <a:xfrm>
            <a:off x="6199059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5172;p43">
            <a:extLst>
              <a:ext uri="{FF2B5EF4-FFF2-40B4-BE49-F238E27FC236}">
                <a16:creationId xmlns:a16="http://schemas.microsoft.com/office/drawing/2014/main" id="{DA398AA2-E8F0-49C6-9F83-95C5BBCDDA34}"/>
              </a:ext>
            </a:extLst>
          </p:cNvPr>
          <p:cNvSpPr/>
          <p:nvPr/>
        </p:nvSpPr>
        <p:spPr>
          <a:xfrm>
            <a:off x="6285560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5173;p43">
            <a:extLst>
              <a:ext uri="{FF2B5EF4-FFF2-40B4-BE49-F238E27FC236}">
                <a16:creationId xmlns:a16="http://schemas.microsoft.com/office/drawing/2014/main" id="{82EC7D9C-5CFE-4C64-93C5-37AE11D2874E}"/>
              </a:ext>
            </a:extLst>
          </p:cNvPr>
          <p:cNvSpPr/>
          <p:nvPr/>
        </p:nvSpPr>
        <p:spPr>
          <a:xfrm>
            <a:off x="6062689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5174;p43">
            <a:extLst>
              <a:ext uri="{FF2B5EF4-FFF2-40B4-BE49-F238E27FC236}">
                <a16:creationId xmlns:a16="http://schemas.microsoft.com/office/drawing/2014/main" id="{25B17A90-6423-4C4B-8096-70EF5A6DB7E3}"/>
              </a:ext>
            </a:extLst>
          </p:cNvPr>
          <p:cNvSpPr/>
          <p:nvPr/>
        </p:nvSpPr>
        <p:spPr>
          <a:xfrm>
            <a:off x="6206193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5175;p43">
            <a:extLst>
              <a:ext uri="{FF2B5EF4-FFF2-40B4-BE49-F238E27FC236}">
                <a16:creationId xmlns:a16="http://schemas.microsoft.com/office/drawing/2014/main" id="{A6650F8C-FE93-4A79-BA32-7A4DB787BBDF}"/>
              </a:ext>
            </a:extLst>
          </p:cNvPr>
          <p:cNvSpPr/>
          <p:nvPr/>
        </p:nvSpPr>
        <p:spPr>
          <a:xfrm>
            <a:off x="6046398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5176;p43">
            <a:extLst>
              <a:ext uri="{FF2B5EF4-FFF2-40B4-BE49-F238E27FC236}">
                <a16:creationId xmlns:a16="http://schemas.microsoft.com/office/drawing/2014/main" id="{368628A9-109E-48B0-BC79-6C538B0CE949}"/>
              </a:ext>
            </a:extLst>
          </p:cNvPr>
          <p:cNvSpPr/>
          <p:nvPr/>
        </p:nvSpPr>
        <p:spPr>
          <a:xfrm>
            <a:off x="6193950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5177;p43">
            <a:extLst>
              <a:ext uri="{FF2B5EF4-FFF2-40B4-BE49-F238E27FC236}">
                <a16:creationId xmlns:a16="http://schemas.microsoft.com/office/drawing/2014/main" id="{A5847787-F9C5-48E3-A566-2A5DE6CF1778}"/>
              </a:ext>
            </a:extLst>
          </p:cNvPr>
          <p:cNvSpPr/>
          <p:nvPr/>
        </p:nvSpPr>
        <p:spPr>
          <a:xfrm>
            <a:off x="6199059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5178;p43">
            <a:extLst>
              <a:ext uri="{FF2B5EF4-FFF2-40B4-BE49-F238E27FC236}">
                <a16:creationId xmlns:a16="http://schemas.microsoft.com/office/drawing/2014/main" id="{3B279A69-6ECB-45A6-B38F-3D8C4E31DFA9}"/>
              </a:ext>
            </a:extLst>
          </p:cNvPr>
          <p:cNvSpPr/>
          <p:nvPr/>
        </p:nvSpPr>
        <p:spPr>
          <a:xfrm>
            <a:off x="5734006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5179;p43">
            <a:extLst>
              <a:ext uri="{FF2B5EF4-FFF2-40B4-BE49-F238E27FC236}">
                <a16:creationId xmlns:a16="http://schemas.microsoft.com/office/drawing/2014/main" id="{CD31B73A-8E39-4AAD-9BAF-041C6B49C789}"/>
              </a:ext>
            </a:extLst>
          </p:cNvPr>
          <p:cNvSpPr/>
          <p:nvPr/>
        </p:nvSpPr>
        <p:spPr>
          <a:xfrm>
            <a:off x="5782847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5180;p43">
            <a:extLst>
              <a:ext uri="{FF2B5EF4-FFF2-40B4-BE49-F238E27FC236}">
                <a16:creationId xmlns:a16="http://schemas.microsoft.com/office/drawing/2014/main" id="{86E88533-0C39-4AA4-889A-952EE4245504}"/>
              </a:ext>
            </a:extLst>
          </p:cNvPr>
          <p:cNvSpPr/>
          <p:nvPr/>
        </p:nvSpPr>
        <p:spPr>
          <a:xfrm>
            <a:off x="5709585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5181;p43">
            <a:extLst>
              <a:ext uri="{FF2B5EF4-FFF2-40B4-BE49-F238E27FC236}">
                <a16:creationId xmlns:a16="http://schemas.microsoft.com/office/drawing/2014/main" id="{946C99FD-6826-40E2-8C8E-EA2FD994771D}"/>
              </a:ext>
            </a:extLst>
          </p:cNvPr>
          <p:cNvSpPr/>
          <p:nvPr/>
        </p:nvSpPr>
        <p:spPr>
          <a:xfrm>
            <a:off x="5795057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5182;p43">
            <a:extLst>
              <a:ext uri="{FF2B5EF4-FFF2-40B4-BE49-F238E27FC236}">
                <a16:creationId xmlns:a16="http://schemas.microsoft.com/office/drawing/2014/main" id="{2FC5CD82-A7AB-437D-98D9-3229F8A2B004}"/>
              </a:ext>
            </a:extLst>
          </p:cNvPr>
          <p:cNvSpPr/>
          <p:nvPr/>
        </p:nvSpPr>
        <p:spPr>
          <a:xfrm>
            <a:off x="5855113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5183;p43">
            <a:extLst>
              <a:ext uri="{FF2B5EF4-FFF2-40B4-BE49-F238E27FC236}">
                <a16:creationId xmlns:a16="http://schemas.microsoft.com/office/drawing/2014/main" id="{52B4B20B-5305-4FBF-86E6-3A54070C5922}"/>
              </a:ext>
            </a:extLst>
          </p:cNvPr>
          <p:cNvSpPr/>
          <p:nvPr/>
        </p:nvSpPr>
        <p:spPr>
          <a:xfrm>
            <a:off x="5954820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5184;p43">
            <a:extLst>
              <a:ext uri="{FF2B5EF4-FFF2-40B4-BE49-F238E27FC236}">
                <a16:creationId xmlns:a16="http://schemas.microsoft.com/office/drawing/2014/main" id="{424A4219-C8EA-4D2E-942F-19FCE9F4BE23}"/>
              </a:ext>
            </a:extLst>
          </p:cNvPr>
          <p:cNvSpPr/>
          <p:nvPr/>
        </p:nvSpPr>
        <p:spPr>
          <a:xfrm>
            <a:off x="6030139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5185;p43">
            <a:extLst>
              <a:ext uri="{FF2B5EF4-FFF2-40B4-BE49-F238E27FC236}">
                <a16:creationId xmlns:a16="http://schemas.microsoft.com/office/drawing/2014/main" id="{74B5B006-3882-4093-91FA-7C2343FF3FAC}"/>
              </a:ext>
            </a:extLst>
          </p:cNvPr>
          <p:cNvSpPr/>
          <p:nvPr/>
        </p:nvSpPr>
        <p:spPr>
          <a:xfrm>
            <a:off x="6100348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5186;p43">
            <a:extLst>
              <a:ext uri="{FF2B5EF4-FFF2-40B4-BE49-F238E27FC236}">
                <a16:creationId xmlns:a16="http://schemas.microsoft.com/office/drawing/2014/main" id="{FB52C66C-7D4F-4396-93C3-2CDF27D1C87A}"/>
              </a:ext>
            </a:extLst>
          </p:cNvPr>
          <p:cNvSpPr/>
          <p:nvPr/>
        </p:nvSpPr>
        <p:spPr>
          <a:xfrm>
            <a:off x="5970083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5187;p43">
            <a:extLst>
              <a:ext uri="{FF2B5EF4-FFF2-40B4-BE49-F238E27FC236}">
                <a16:creationId xmlns:a16="http://schemas.microsoft.com/office/drawing/2014/main" id="{345BB528-3B13-4419-9136-5000FD962710}"/>
              </a:ext>
            </a:extLst>
          </p:cNvPr>
          <p:cNvSpPr/>
          <p:nvPr/>
        </p:nvSpPr>
        <p:spPr>
          <a:xfrm>
            <a:off x="5924294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5188;p43">
            <a:extLst>
              <a:ext uri="{FF2B5EF4-FFF2-40B4-BE49-F238E27FC236}">
                <a16:creationId xmlns:a16="http://schemas.microsoft.com/office/drawing/2014/main" id="{FA4D0E88-E6AD-4057-B006-64CE711B447C}"/>
              </a:ext>
            </a:extLst>
          </p:cNvPr>
          <p:cNvSpPr/>
          <p:nvPr/>
        </p:nvSpPr>
        <p:spPr>
          <a:xfrm>
            <a:off x="5970083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5189;p43">
            <a:extLst>
              <a:ext uri="{FF2B5EF4-FFF2-40B4-BE49-F238E27FC236}">
                <a16:creationId xmlns:a16="http://schemas.microsoft.com/office/drawing/2014/main" id="{138D8664-3FF2-464E-962B-D666AC7A2EE1}"/>
              </a:ext>
            </a:extLst>
          </p:cNvPr>
          <p:cNvSpPr/>
          <p:nvPr/>
        </p:nvSpPr>
        <p:spPr>
          <a:xfrm>
            <a:off x="5909031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5190;p43">
            <a:extLst>
              <a:ext uri="{FF2B5EF4-FFF2-40B4-BE49-F238E27FC236}">
                <a16:creationId xmlns:a16="http://schemas.microsoft.com/office/drawing/2014/main" id="{B0C6DD3F-7C1C-47F1-BBE1-FE68B356AC00}"/>
              </a:ext>
            </a:extLst>
          </p:cNvPr>
          <p:cNvSpPr/>
          <p:nvPr/>
        </p:nvSpPr>
        <p:spPr>
          <a:xfrm>
            <a:off x="6714979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5191;p43">
            <a:extLst>
              <a:ext uri="{FF2B5EF4-FFF2-40B4-BE49-F238E27FC236}">
                <a16:creationId xmlns:a16="http://schemas.microsoft.com/office/drawing/2014/main" id="{366C24BF-95E0-4C95-87C5-7BC68840BF8F}"/>
              </a:ext>
            </a:extLst>
          </p:cNvPr>
          <p:cNvSpPr/>
          <p:nvPr/>
        </p:nvSpPr>
        <p:spPr>
          <a:xfrm>
            <a:off x="6717003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5192;p43">
            <a:extLst>
              <a:ext uri="{FF2B5EF4-FFF2-40B4-BE49-F238E27FC236}">
                <a16:creationId xmlns:a16="http://schemas.microsoft.com/office/drawing/2014/main" id="{FA84A609-46E3-473C-8448-73E063FAE720}"/>
              </a:ext>
            </a:extLst>
          </p:cNvPr>
          <p:cNvSpPr/>
          <p:nvPr/>
        </p:nvSpPr>
        <p:spPr>
          <a:xfrm>
            <a:off x="6203140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5193;p43">
            <a:extLst>
              <a:ext uri="{FF2B5EF4-FFF2-40B4-BE49-F238E27FC236}">
                <a16:creationId xmlns:a16="http://schemas.microsoft.com/office/drawing/2014/main" id="{AE9A6F30-E532-4548-ADAF-179B6AA74B4D}"/>
              </a:ext>
            </a:extLst>
          </p:cNvPr>
          <p:cNvSpPr/>
          <p:nvPr/>
        </p:nvSpPr>
        <p:spPr>
          <a:xfrm>
            <a:off x="6495192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5194;p43">
            <a:extLst>
              <a:ext uri="{FF2B5EF4-FFF2-40B4-BE49-F238E27FC236}">
                <a16:creationId xmlns:a16="http://schemas.microsoft.com/office/drawing/2014/main" id="{5BE99B8A-86C1-423F-8C95-59D7C4D5254F}"/>
              </a:ext>
            </a:extLst>
          </p:cNvPr>
          <p:cNvSpPr/>
          <p:nvPr/>
        </p:nvSpPr>
        <p:spPr>
          <a:xfrm>
            <a:off x="6860507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5195;p43">
            <a:extLst>
              <a:ext uri="{FF2B5EF4-FFF2-40B4-BE49-F238E27FC236}">
                <a16:creationId xmlns:a16="http://schemas.microsoft.com/office/drawing/2014/main" id="{61BEC3CB-CA9A-419C-AD10-2F4813B15822}"/>
              </a:ext>
            </a:extLst>
          </p:cNvPr>
          <p:cNvSpPr/>
          <p:nvPr/>
        </p:nvSpPr>
        <p:spPr>
          <a:xfrm>
            <a:off x="6486035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5196;p43">
            <a:extLst>
              <a:ext uri="{FF2B5EF4-FFF2-40B4-BE49-F238E27FC236}">
                <a16:creationId xmlns:a16="http://schemas.microsoft.com/office/drawing/2014/main" id="{C7BE57CB-1B35-4685-BF96-1EBB9C37CC0F}"/>
              </a:ext>
            </a:extLst>
          </p:cNvPr>
          <p:cNvSpPr/>
          <p:nvPr/>
        </p:nvSpPr>
        <p:spPr>
          <a:xfrm>
            <a:off x="7298055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5197;p43">
            <a:extLst>
              <a:ext uri="{FF2B5EF4-FFF2-40B4-BE49-F238E27FC236}">
                <a16:creationId xmlns:a16="http://schemas.microsoft.com/office/drawing/2014/main" id="{D419A0EA-1AF6-4ED5-9F31-7353E933F799}"/>
              </a:ext>
            </a:extLst>
          </p:cNvPr>
          <p:cNvSpPr/>
          <p:nvPr/>
        </p:nvSpPr>
        <p:spPr>
          <a:xfrm>
            <a:off x="7216663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5198;p43">
            <a:extLst>
              <a:ext uri="{FF2B5EF4-FFF2-40B4-BE49-F238E27FC236}">
                <a16:creationId xmlns:a16="http://schemas.microsoft.com/office/drawing/2014/main" id="{4988597F-2824-4D3C-B8E5-427182224B00}"/>
              </a:ext>
            </a:extLst>
          </p:cNvPr>
          <p:cNvSpPr/>
          <p:nvPr/>
        </p:nvSpPr>
        <p:spPr>
          <a:xfrm>
            <a:off x="6760768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5199;p43">
            <a:extLst>
              <a:ext uri="{FF2B5EF4-FFF2-40B4-BE49-F238E27FC236}">
                <a16:creationId xmlns:a16="http://schemas.microsoft.com/office/drawing/2014/main" id="{847B5502-CAFB-4E46-90B5-169F7B18C2B2}"/>
              </a:ext>
            </a:extLst>
          </p:cNvPr>
          <p:cNvSpPr/>
          <p:nvPr/>
        </p:nvSpPr>
        <p:spPr>
          <a:xfrm>
            <a:off x="6883899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5200;p43">
            <a:extLst>
              <a:ext uri="{FF2B5EF4-FFF2-40B4-BE49-F238E27FC236}">
                <a16:creationId xmlns:a16="http://schemas.microsoft.com/office/drawing/2014/main" id="{D5DCC1B5-5608-44EA-AB42-8E1654B95622}"/>
              </a:ext>
            </a:extLst>
          </p:cNvPr>
          <p:cNvSpPr/>
          <p:nvPr/>
        </p:nvSpPr>
        <p:spPr>
          <a:xfrm>
            <a:off x="6961242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5201;p43">
            <a:extLst>
              <a:ext uri="{FF2B5EF4-FFF2-40B4-BE49-F238E27FC236}">
                <a16:creationId xmlns:a16="http://schemas.microsoft.com/office/drawing/2014/main" id="{287B8A5E-6C9B-4FB7-8D13-5DF487EB5213}"/>
              </a:ext>
            </a:extLst>
          </p:cNvPr>
          <p:cNvSpPr/>
          <p:nvPr/>
        </p:nvSpPr>
        <p:spPr>
          <a:xfrm>
            <a:off x="7067087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5202;p43">
            <a:extLst>
              <a:ext uri="{FF2B5EF4-FFF2-40B4-BE49-F238E27FC236}">
                <a16:creationId xmlns:a16="http://schemas.microsoft.com/office/drawing/2014/main" id="{D561EC04-EAB7-4F4B-8AB4-A448EE2D91EC}"/>
              </a:ext>
            </a:extLst>
          </p:cNvPr>
          <p:cNvSpPr/>
          <p:nvPr/>
        </p:nvSpPr>
        <p:spPr>
          <a:xfrm>
            <a:off x="7011112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5203;p43">
            <a:extLst>
              <a:ext uri="{FF2B5EF4-FFF2-40B4-BE49-F238E27FC236}">
                <a16:creationId xmlns:a16="http://schemas.microsoft.com/office/drawing/2014/main" id="{4AC1B424-0B42-4B10-A456-2EB20B815774}"/>
              </a:ext>
            </a:extLst>
          </p:cNvPr>
          <p:cNvSpPr/>
          <p:nvPr/>
        </p:nvSpPr>
        <p:spPr>
          <a:xfrm>
            <a:off x="6868636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5204;p43">
            <a:extLst>
              <a:ext uri="{FF2B5EF4-FFF2-40B4-BE49-F238E27FC236}">
                <a16:creationId xmlns:a16="http://schemas.microsoft.com/office/drawing/2014/main" id="{192F498A-1B7A-45EA-88E7-D7766AC5D99F}"/>
              </a:ext>
            </a:extLst>
          </p:cNvPr>
          <p:cNvSpPr/>
          <p:nvPr/>
        </p:nvSpPr>
        <p:spPr>
          <a:xfrm>
            <a:off x="6906296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5205;p43">
            <a:extLst>
              <a:ext uri="{FF2B5EF4-FFF2-40B4-BE49-F238E27FC236}">
                <a16:creationId xmlns:a16="http://schemas.microsoft.com/office/drawing/2014/main" id="{50FA40DF-F8B2-40A7-91A8-CABDDC2996B4}"/>
              </a:ext>
            </a:extLst>
          </p:cNvPr>
          <p:cNvSpPr/>
          <p:nvPr/>
        </p:nvSpPr>
        <p:spPr>
          <a:xfrm>
            <a:off x="6851349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5206;p43">
            <a:extLst>
              <a:ext uri="{FF2B5EF4-FFF2-40B4-BE49-F238E27FC236}">
                <a16:creationId xmlns:a16="http://schemas.microsoft.com/office/drawing/2014/main" id="{FBAA1528-F3C3-466B-8152-A6E429FBF3BD}"/>
              </a:ext>
            </a:extLst>
          </p:cNvPr>
          <p:cNvSpPr/>
          <p:nvPr/>
        </p:nvSpPr>
        <p:spPr>
          <a:xfrm>
            <a:off x="6627482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5207;p43">
            <a:extLst>
              <a:ext uri="{FF2B5EF4-FFF2-40B4-BE49-F238E27FC236}">
                <a16:creationId xmlns:a16="http://schemas.microsoft.com/office/drawing/2014/main" id="{9001FFD8-BFA7-4182-9AC3-088030F4E88A}"/>
              </a:ext>
            </a:extLst>
          </p:cNvPr>
          <p:cNvSpPr/>
          <p:nvPr/>
        </p:nvSpPr>
        <p:spPr>
          <a:xfrm>
            <a:off x="6985663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5208;p43">
            <a:extLst>
              <a:ext uri="{FF2B5EF4-FFF2-40B4-BE49-F238E27FC236}">
                <a16:creationId xmlns:a16="http://schemas.microsoft.com/office/drawing/2014/main" id="{1FB7D160-0CCB-4BA0-9491-2FA948201464}"/>
              </a:ext>
            </a:extLst>
          </p:cNvPr>
          <p:cNvSpPr/>
          <p:nvPr/>
        </p:nvSpPr>
        <p:spPr>
          <a:xfrm>
            <a:off x="6996845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5209;p43">
            <a:extLst>
              <a:ext uri="{FF2B5EF4-FFF2-40B4-BE49-F238E27FC236}">
                <a16:creationId xmlns:a16="http://schemas.microsoft.com/office/drawing/2014/main" id="{6C7E5AF5-BFE8-4E20-91F5-CDC491297FC5}"/>
              </a:ext>
            </a:extLst>
          </p:cNvPr>
          <p:cNvSpPr/>
          <p:nvPr/>
        </p:nvSpPr>
        <p:spPr>
          <a:xfrm>
            <a:off x="6632559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5210;p43">
            <a:extLst>
              <a:ext uri="{FF2B5EF4-FFF2-40B4-BE49-F238E27FC236}">
                <a16:creationId xmlns:a16="http://schemas.microsoft.com/office/drawing/2014/main" id="{72751B57-FA79-494A-B4B7-696B54177175}"/>
              </a:ext>
            </a:extLst>
          </p:cNvPr>
          <p:cNvSpPr/>
          <p:nvPr/>
        </p:nvSpPr>
        <p:spPr>
          <a:xfrm>
            <a:off x="72054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5211;p43">
            <a:extLst>
              <a:ext uri="{FF2B5EF4-FFF2-40B4-BE49-F238E27FC236}">
                <a16:creationId xmlns:a16="http://schemas.microsoft.com/office/drawing/2014/main" id="{75EC52A4-9FDA-40AD-9213-EFA5CA894A15}"/>
              </a:ext>
            </a:extLst>
          </p:cNvPr>
          <p:cNvSpPr/>
          <p:nvPr/>
        </p:nvSpPr>
        <p:spPr>
          <a:xfrm>
            <a:off x="6625425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5212;p43">
            <a:extLst>
              <a:ext uri="{FF2B5EF4-FFF2-40B4-BE49-F238E27FC236}">
                <a16:creationId xmlns:a16="http://schemas.microsoft.com/office/drawing/2014/main" id="{234191C0-D29F-4419-BA77-C968F08A67EF}"/>
              </a:ext>
            </a:extLst>
          </p:cNvPr>
          <p:cNvSpPr/>
          <p:nvPr/>
        </p:nvSpPr>
        <p:spPr>
          <a:xfrm>
            <a:off x="6684453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5213;p43">
            <a:extLst>
              <a:ext uri="{FF2B5EF4-FFF2-40B4-BE49-F238E27FC236}">
                <a16:creationId xmlns:a16="http://schemas.microsoft.com/office/drawing/2014/main" id="{92BA4483-DF06-4547-8BA0-A8FB225BAC8E}"/>
              </a:ext>
            </a:extLst>
          </p:cNvPr>
          <p:cNvSpPr/>
          <p:nvPr/>
        </p:nvSpPr>
        <p:spPr>
          <a:xfrm>
            <a:off x="7029427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5214;p43">
            <a:extLst>
              <a:ext uri="{FF2B5EF4-FFF2-40B4-BE49-F238E27FC236}">
                <a16:creationId xmlns:a16="http://schemas.microsoft.com/office/drawing/2014/main" id="{83FE87B0-CA07-4D27-8779-D488F3652C07}"/>
              </a:ext>
            </a:extLst>
          </p:cNvPr>
          <p:cNvSpPr/>
          <p:nvPr/>
        </p:nvSpPr>
        <p:spPr>
          <a:xfrm>
            <a:off x="6164324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5215;p43">
            <a:extLst>
              <a:ext uri="{FF2B5EF4-FFF2-40B4-BE49-F238E27FC236}">
                <a16:creationId xmlns:a16="http://schemas.microsoft.com/office/drawing/2014/main" id="{BC578176-A3F1-4F66-88FE-59F953551F59}"/>
              </a:ext>
            </a:extLst>
          </p:cNvPr>
          <p:cNvSpPr/>
          <p:nvPr/>
        </p:nvSpPr>
        <p:spPr>
          <a:xfrm>
            <a:off x="7210558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5216;p43">
            <a:extLst>
              <a:ext uri="{FF2B5EF4-FFF2-40B4-BE49-F238E27FC236}">
                <a16:creationId xmlns:a16="http://schemas.microsoft.com/office/drawing/2014/main" id="{A9DF2F55-C316-4620-95D5-E3FEA3807CB8}"/>
              </a:ext>
            </a:extLst>
          </p:cNvPr>
          <p:cNvSpPr/>
          <p:nvPr/>
        </p:nvSpPr>
        <p:spPr>
          <a:xfrm>
            <a:off x="6949032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5217;p43">
            <a:extLst>
              <a:ext uri="{FF2B5EF4-FFF2-40B4-BE49-F238E27FC236}">
                <a16:creationId xmlns:a16="http://schemas.microsoft.com/office/drawing/2014/main" id="{CBFFCE55-FD7F-4149-B05D-9F253E682BBE}"/>
              </a:ext>
            </a:extLst>
          </p:cNvPr>
          <p:cNvSpPr/>
          <p:nvPr/>
        </p:nvSpPr>
        <p:spPr>
          <a:xfrm>
            <a:off x="6680372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5218;p43">
            <a:extLst>
              <a:ext uri="{FF2B5EF4-FFF2-40B4-BE49-F238E27FC236}">
                <a16:creationId xmlns:a16="http://schemas.microsoft.com/office/drawing/2014/main" id="{7AA2DD9D-C8DF-4211-8496-F7D09002D417}"/>
              </a:ext>
            </a:extLst>
          </p:cNvPr>
          <p:cNvSpPr/>
          <p:nvPr/>
        </p:nvSpPr>
        <p:spPr>
          <a:xfrm>
            <a:off x="6164292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5219;p43">
            <a:extLst>
              <a:ext uri="{FF2B5EF4-FFF2-40B4-BE49-F238E27FC236}">
                <a16:creationId xmlns:a16="http://schemas.microsoft.com/office/drawing/2014/main" id="{6775BFCC-8E6B-416B-A25D-6B3B44E7B44C}"/>
              </a:ext>
            </a:extLst>
          </p:cNvPr>
          <p:cNvSpPr/>
          <p:nvPr/>
        </p:nvSpPr>
        <p:spPr>
          <a:xfrm>
            <a:off x="6727189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5220;p43">
            <a:extLst>
              <a:ext uri="{FF2B5EF4-FFF2-40B4-BE49-F238E27FC236}">
                <a16:creationId xmlns:a16="http://schemas.microsoft.com/office/drawing/2014/main" id="{C170CBC4-F4E5-43C7-A764-3147B76908D7}"/>
              </a:ext>
            </a:extLst>
          </p:cNvPr>
          <p:cNvSpPr/>
          <p:nvPr/>
        </p:nvSpPr>
        <p:spPr>
          <a:xfrm>
            <a:off x="6661060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5221;p43">
            <a:extLst>
              <a:ext uri="{FF2B5EF4-FFF2-40B4-BE49-F238E27FC236}">
                <a16:creationId xmlns:a16="http://schemas.microsoft.com/office/drawing/2014/main" id="{9FE039CD-0558-46D8-873B-5A308FCA6CBE}"/>
              </a:ext>
            </a:extLst>
          </p:cNvPr>
          <p:cNvSpPr/>
          <p:nvPr/>
        </p:nvSpPr>
        <p:spPr>
          <a:xfrm>
            <a:off x="8050084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5222;p43">
            <a:extLst>
              <a:ext uri="{FF2B5EF4-FFF2-40B4-BE49-F238E27FC236}">
                <a16:creationId xmlns:a16="http://schemas.microsoft.com/office/drawing/2014/main" id="{890BD1CD-3EF6-4651-BBA9-AED92B1A46A6}"/>
              </a:ext>
            </a:extLst>
          </p:cNvPr>
          <p:cNvSpPr/>
          <p:nvPr/>
        </p:nvSpPr>
        <p:spPr>
          <a:xfrm>
            <a:off x="8177297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5223;p43">
            <a:extLst>
              <a:ext uri="{FF2B5EF4-FFF2-40B4-BE49-F238E27FC236}">
                <a16:creationId xmlns:a16="http://schemas.microsoft.com/office/drawing/2014/main" id="{537DA8D4-7D68-4597-B6AD-15FC28DA79AC}"/>
              </a:ext>
            </a:extLst>
          </p:cNvPr>
          <p:cNvSpPr/>
          <p:nvPr/>
        </p:nvSpPr>
        <p:spPr>
          <a:xfrm>
            <a:off x="8069428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5224;p43">
            <a:extLst>
              <a:ext uri="{FF2B5EF4-FFF2-40B4-BE49-F238E27FC236}">
                <a16:creationId xmlns:a16="http://schemas.microsoft.com/office/drawing/2014/main" id="{146DC4A6-0111-4072-95B8-A37CF7C82343}"/>
              </a:ext>
            </a:extLst>
          </p:cNvPr>
          <p:cNvSpPr/>
          <p:nvPr/>
        </p:nvSpPr>
        <p:spPr>
          <a:xfrm>
            <a:off x="8153872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5225;p43">
            <a:extLst>
              <a:ext uri="{FF2B5EF4-FFF2-40B4-BE49-F238E27FC236}">
                <a16:creationId xmlns:a16="http://schemas.microsoft.com/office/drawing/2014/main" id="{471DE1F0-12AC-4F70-B8CA-DE1697FB4E79}"/>
              </a:ext>
            </a:extLst>
          </p:cNvPr>
          <p:cNvSpPr/>
          <p:nvPr/>
        </p:nvSpPr>
        <p:spPr>
          <a:xfrm>
            <a:off x="1814041" y="2557037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5226;p43">
            <a:extLst>
              <a:ext uri="{FF2B5EF4-FFF2-40B4-BE49-F238E27FC236}">
                <a16:creationId xmlns:a16="http://schemas.microsoft.com/office/drawing/2014/main" id="{3B4CBD70-5660-4B76-9DBA-9C0256FBFC38}"/>
              </a:ext>
            </a:extLst>
          </p:cNvPr>
          <p:cNvSpPr/>
          <p:nvPr/>
        </p:nvSpPr>
        <p:spPr>
          <a:xfrm>
            <a:off x="1738754" y="2471565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5227;p43">
            <a:extLst>
              <a:ext uri="{FF2B5EF4-FFF2-40B4-BE49-F238E27FC236}">
                <a16:creationId xmlns:a16="http://schemas.microsoft.com/office/drawing/2014/main" id="{815E08A4-F3C5-42B3-B78E-3E786DB475A4}"/>
              </a:ext>
            </a:extLst>
          </p:cNvPr>
          <p:cNvSpPr/>
          <p:nvPr/>
        </p:nvSpPr>
        <p:spPr>
          <a:xfrm>
            <a:off x="1824227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5228;p43">
            <a:extLst>
              <a:ext uri="{FF2B5EF4-FFF2-40B4-BE49-F238E27FC236}">
                <a16:creationId xmlns:a16="http://schemas.microsoft.com/office/drawing/2014/main" id="{325A5008-4370-4CE7-B38A-4C0BA713495F}"/>
              </a:ext>
            </a:extLst>
          </p:cNvPr>
          <p:cNvSpPr/>
          <p:nvPr/>
        </p:nvSpPr>
        <p:spPr>
          <a:xfrm>
            <a:off x="1775385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5229;p43">
            <a:extLst>
              <a:ext uri="{FF2B5EF4-FFF2-40B4-BE49-F238E27FC236}">
                <a16:creationId xmlns:a16="http://schemas.microsoft.com/office/drawing/2014/main" id="{25010533-985C-44DD-8119-A8A0547D89B3}"/>
              </a:ext>
            </a:extLst>
          </p:cNvPr>
          <p:cNvSpPr/>
          <p:nvPr/>
        </p:nvSpPr>
        <p:spPr>
          <a:xfrm>
            <a:off x="1844567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5230;p43">
            <a:extLst>
              <a:ext uri="{FF2B5EF4-FFF2-40B4-BE49-F238E27FC236}">
                <a16:creationId xmlns:a16="http://schemas.microsoft.com/office/drawing/2014/main" id="{988C2331-32FF-4CC5-9273-344CFDE1D23F}"/>
              </a:ext>
            </a:extLst>
          </p:cNvPr>
          <p:cNvSpPr/>
          <p:nvPr/>
        </p:nvSpPr>
        <p:spPr>
          <a:xfrm>
            <a:off x="2023673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5231;p43">
            <a:extLst>
              <a:ext uri="{FF2B5EF4-FFF2-40B4-BE49-F238E27FC236}">
                <a16:creationId xmlns:a16="http://schemas.microsoft.com/office/drawing/2014/main" id="{AB7ECE12-7EBD-4701-9343-C52C4683C2EF}"/>
              </a:ext>
            </a:extLst>
          </p:cNvPr>
          <p:cNvSpPr/>
          <p:nvPr/>
        </p:nvSpPr>
        <p:spPr>
          <a:xfrm>
            <a:off x="1818122" y="3969485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5232;p43">
            <a:extLst>
              <a:ext uri="{FF2B5EF4-FFF2-40B4-BE49-F238E27FC236}">
                <a16:creationId xmlns:a16="http://schemas.microsoft.com/office/drawing/2014/main" id="{1B488F50-8856-46FF-AB87-BE931A3121A6}"/>
              </a:ext>
            </a:extLst>
          </p:cNvPr>
          <p:cNvSpPr/>
          <p:nvPr/>
        </p:nvSpPr>
        <p:spPr>
          <a:xfrm>
            <a:off x="1742803" y="3883981"/>
            <a:ext cx="3269610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5233;p43">
            <a:extLst>
              <a:ext uri="{FF2B5EF4-FFF2-40B4-BE49-F238E27FC236}">
                <a16:creationId xmlns:a16="http://schemas.microsoft.com/office/drawing/2014/main" id="{46A91066-5808-4DE0-B517-BD60F8C8E66E}"/>
              </a:ext>
            </a:extLst>
          </p:cNvPr>
          <p:cNvSpPr/>
          <p:nvPr/>
        </p:nvSpPr>
        <p:spPr>
          <a:xfrm>
            <a:off x="1852728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5234;p43">
            <a:extLst>
              <a:ext uri="{FF2B5EF4-FFF2-40B4-BE49-F238E27FC236}">
                <a16:creationId xmlns:a16="http://schemas.microsoft.com/office/drawing/2014/main" id="{BF13652C-D087-4884-9B34-947689248996}"/>
              </a:ext>
            </a:extLst>
          </p:cNvPr>
          <p:cNvSpPr/>
          <p:nvPr/>
        </p:nvSpPr>
        <p:spPr>
          <a:xfrm>
            <a:off x="1795725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5235;p43">
            <a:extLst>
              <a:ext uri="{FF2B5EF4-FFF2-40B4-BE49-F238E27FC236}">
                <a16:creationId xmlns:a16="http://schemas.microsoft.com/office/drawing/2014/main" id="{FA782A48-E00B-44AA-A444-FFF7CCCCD9AD}"/>
              </a:ext>
            </a:extLst>
          </p:cNvPr>
          <p:cNvSpPr/>
          <p:nvPr/>
        </p:nvSpPr>
        <p:spPr>
          <a:xfrm>
            <a:off x="1848647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5236;p43">
            <a:extLst>
              <a:ext uri="{FF2B5EF4-FFF2-40B4-BE49-F238E27FC236}">
                <a16:creationId xmlns:a16="http://schemas.microsoft.com/office/drawing/2014/main" id="{062925D3-D552-4449-89E1-613B19AB15D6}"/>
              </a:ext>
            </a:extLst>
          </p:cNvPr>
          <p:cNvSpPr/>
          <p:nvPr/>
        </p:nvSpPr>
        <p:spPr>
          <a:xfrm>
            <a:off x="1949383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5237;p43">
            <a:extLst>
              <a:ext uri="{FF2B5EF4-FFF2-40B4-BE49-F238E27FC236}">
                <a16:creationId xmlns:a16="http://schemas.microsoft.com/office/drawing/2014/main" id="{938F3250-C0DB-4ED7-A40D-DB513B8FC683}"/>
              </a:ext>
            </a:extLst>
          </p:cNvPr>
          <p:cNvSpPr/>
          <p:nvPr/>
        </p:nvSpPr>
        <p:spPr>
          <a:xfrm>
            <a:off x="1949383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5238;p43">
            <a:extLst>
              <a:ext uri="{FF2B5EF4-FFF2-40B4-BE49-F238E27FC236}">
                <a16:creationId xmlns:a16="http://schemas.microsoft.com/office/drawing/2014/main" id="{120E29FF-7333-44E9-BF45-CA221C55F5BD}"/>
              </a:ext>
            </a:extLst>
          </p:cNvPr>
          <p:cNvSpPr/>
          <p:nvPr/>
        </p:nvSpPr>
        <p:spPr>
          <a:xfrm>
            <a:off x="2006386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5239;p43">
            <a:extLst>
              <a:ext uri="{FF2B5EF4-FFF2-40B4-BE49-F238E27FC236}">
                <a16:creationId xmlns:a16="http://schemas.microsoft.com/office/drawing/2014/main" id="{BF7F9306-B0BF-4D23-98E7-8A5285C578D1}"/>
              </a:ext>
            </a:extLst>
          </p:cNvPr>
          <p:cNvSpPr/>
          <p:nvPr/>
        </p:nvSpPr>
        <p:spPr>
          <a:xfrm>
            <a:off x="2224148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5272;p43">
            <a:extLst>
              <a:ext uri="{FF2B5EF4-FFF2-40B4-BE49-F238E27FC236}">
                <a16:creationId xmlns:a16="http://schemas.microsoft.com/office/drawing/2014/main" id="{798A1D4D-372A-4BFA-8E63-F132881D1DF2}"/>
              </a:ext>
            </a:extLst>
          </p:cNvPr>
          <p:cNvSpPr/>
          <p:nvPr/>
        </p:nvSpPr>
        <p:spPr>
          <a:xfrm>
            <a:off x="1814041" y="1144621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5273;p43">
            <a:extLst>
              <a:ext uri="{FF2B5EF4-FFF2-40B4-BE49-F238E27FC236}">
                <a16:creationId xmlns:a16="http://schemas.microsoft.com/office/drawing/2014/main" id="{0E26B581-D08F-4C34-AEFD-F100D63BEE0D}"/>
              </a:ext>
            </a:extLst>
          </p:cNvPr>
          <p:cNvSpPr/>
          <p:nvPr/>
        </p:nvSpPr>
        <p:spPr>
          <a:xfrm>
            <a:off x="1738754" y="1082541"/>
            <a:ext cx="3269610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5274;p43">
            <a:extLst>
              <a:ext uri="{FF2B5EF4-FFF2-40B4-BE49-F238E27FC236}">
                <a16:creationId xmlns:a16="http://schemas.microsoft.com/office/drawing/2014/main" id="{9E477B08-3B62-48E8-A6E6-33C6A68CD900}"/>
              </a:ext>
            </a:extLst>
          </p:cNvPr>
          <p:cNvSpPr/>
          <p:nvPr/>
        </p:nvSpPr>
        <p:spPr>
          <a:xfrm>
            <a:off x="1848647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5275;p43">
            <a:extLst>
              <a:ext uri="{FF2B5EF4-FFF2-40B4-BE49-F238E27FC236}">
                <a16:creationId xmlns:a16="http://schemas.microsoft.com/office/drawing/2014/main" id="{D22E136E-D036-4A7B-B22A-87D7672D584D}"/>
              </a:ext>
            </a:extLst>
          </p:cNvPr>
          <p:cNvSpPr/>
          <p:nvPr/>
        </p:nvSpPr>
        <p:spPr>
          <a:xfrm>
            <a:off x="1791644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5276;p43">
            <a:extLst>
              <a:ext uri="{FF2B5EF4-FFF2-40B4-BE49-F238E27FC236}">
                <a16:creationId xmlns:a16="http://schemas.microsoft.com/office/drawing/2014/main" id="{D1268F92-23AA-4774-883E-A609569B102A}"/>
              </a:ext>
            </a:extLst>
          </p:cNvPr>
          <p:cNvSpPr/>
          <p:nvPr/>
        </p:nvSpPr>
        <p:spPr>
          <a:xfrm>
            <a:off x="1859420" y="1194009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5277;p43">
            <a:extLst>
              <a:ext uri="{FF2B5EF4-FFF2-40B4-BE49-F238E27FC236}">
                <a16:creationId xmlns:a16="http://schemas.microsoft.com/office/drawing/2014/main" id="{34FCB8F4-8233-4C2A-B362-E34D172C36BD}"/>
              </a:ext>
            </a:extLst>
          </p:cNvPr>
          <p:cNvSpPr/>
          <p:nvPr/>
        </p:nvSpPr>
        <p:spPr>
          <a:xfrm>
            <a:off x="2024701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5278;p43">
            <a:extLst>
              <a:ext uri="{FF2B5EF4-FFF2-40B4-BE49-F238E27FC236}">
                <a16:creationId xmlns:a16="http://schemas.microsoft.com/office/drawing/2014/main" id="{43CA33DE-2300-41F5-A9D6-D7E0994ECEA0}"/>
              </a:ext>
            </a:extLst>
          </p:cNvPr>
          <p:cNvSpPr/>
          <p:nvPr/>
        </p:nvSpPr>
        <p:spPr>
          <a:xfrm>
            <a:off x="2045041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5279;p43">
            <a:extLst>
              <a:ext uri="{FF2B5EF4-FFF2-40B4-BE49-F238E27FC236}">
                <a16:creationId xmlns:a16="http://schemas.microsoft.com/office/drawing/2014/main" id="{431E20DB-89CD-47FC-9B94-EC809D9C0A8A}"/>
              </a:ext>
            </a:extLst>
          </p:cNvPr>
          <p:cNvSpPr/>
          <p:nvPr/>
        </p:nvSpPr>
        <p:spPr>
          <a:xfrm>
            <a:off x="1967698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5280;p43">
            <a:extLst>
              <a:ext uri="{FF2B5EF4-FFF2-40B4-BE49-F238E27FC236}">
                <a16:creationId xmlns:a16="http://schemas.microsoft.com/office/drawing/2014/main" id="{F9D2C8FC-543D-4129-991C-5C19D2772A96}"/>
              </a:ext>
            </a:extLst>
          </p:cNvPr>
          <p:cNvSpPr/>
          <p:nvPr/>
        </p:nvSpPr>
        <p:spPr>
          <a:xfrm>
            <a:off x="2105065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5281;p43">
            <a:extLst>
              <a:ext uri="{FF2B5EF4-FFF2-40B4-BE49-F238E27FC236}">
                <a16:creationId xmlns:a16="http://schemas.microsoft.com/office/drawing/2014/main" id="{BB7CE56D-CA98-4C2E-B06C-7F8AECF90BBC}"/>
              </a:ext>
            </a:extLst>
          </p:cNvPr>
          <p:cNvSpPr/>
          <p:nvPr/>
        </p:nvSpPr>
        <p:spPr>
          <a:xfrm>
            <a:off x="2190569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5282;p43">
            <a:extLst>
              <a:ext uri="{FF2B5EF4-FFF2-40B4-BE49-F238E27FC236}">
                <a16:creationId xmlns:a16="http://schemas.microsoft.com/office/drawing/2014/main" id="{2C0D4937-8FF1-4125-A1A6-440C4D94E47D}"/>
              </a:ext>
            </a:extLst>
          </p:cNvPr>
          <p:cNvSpPr txBox="1"/>
          <p:nvPr/>
        </p:nvSpPr>
        <p:spPr>
          <a:xfrm>
            <a:off x="2545719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4" name="Google Shape;5283;p43">
            <a:extLst>
              <a:ext uri="{FF2B5EF4-FFF2-40B4-BE49-F238E27FC236}">
                <a16:creationId xmlns:a16="http://schemas.microsoft.com/office/drawing/2014/main" id="{DC5CF8AF-3B7D-4935-99A3-3E7A3328D628}"/>
              </a:ext>
            </a:extLst>
          </p:cNvPr>
          <p:cNvSpPr txBox="1"/>
          <p:nvPr/>
        </p:nvSpPr>
        <p:spPr>
          <a:xfrm>
            <a:off x="2545719" y="143550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Manual Document Classification Vs Automated Document Classification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5" name="Google Shape;5284;p43">
            <a:extLst>
              <a:ext uri="{FF2B5EF4-FFF2-40B4-BE49-F238E27FC236}">
                <a16:creationId xmlns:a16="http://schemas.microsoft.com/office/drawing/2014/main" id="{BFCB9BB4-199F-4A93-81B3-3941413150E9}"/>
              </a:ext>
            </a:extLst>
          </p:cNvPr>
          <p:cNvSpPr txBox="1"/>
          <p:nvPr/>
        </p:nvSpPr>
        <p:spPr>
          <a:xfrm>
            <a:off x="2545719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Impact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6" name="Google Shape;5285;p43">
            <a:extLst>
              <a:ext uri="{FF2B5EF4-FFF2-40B4-BE49-F238E27FC236}">
                <a16:creationId xmlns:a16="http://schemas.microsoft.com/office/drawing/2014/main" id="{243165C5-7161-44FA-9517-5B242A27821F}"/>
              </a:ext>
            </a:extLst>
          </p:cNvPr>
          <p:cNvSpPr txBox="1"/>
          <p:nvPr/>
        </p:nvSpPr>
        <p:spPr>
          <a:xfrm>
            <a:off x="2545718" y="2835725"/>
            <a:ext cx="2282591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How automated document classification can impact an organization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7" name="Google Shape;5286;p43">
            <a:extLst>
              <a:ext uri="{FF2B5EF4-FFF2-40B4-BE49-F238E27FC236}">
                <a16:creationId xmlns:a16="http://schemas.microsoft.com/office/drawing/2014/main" id="{EBA75DB5-303A-428D-A265-0503E74CA068}"/>
              </a:ext>
            </a:extLst>
          </p:cNvPr>
          <p:cNvSpPr txBox="1"/>
          <p:nvPr/>
        </p:nvSpPr>
        <p:spPr>
          <a:xfrm>
            <a:off x="2545719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Effectiveness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8" name="Google Shape;5287;p43">
            <a:extLst>
              <a:ext uri="{FF2B5EF4-FFF2-40B4-BE49-F238E27FC236}">
                <a16:creationId xmlns:a16="http://schemas.microsoft.com/office/drawing/2014/main" id="{6AEA0CB5-9FB2-4730-A3AE-179451EBA507}"/>
              </a:ext>
            </a:extLst>
          </p:cNvPr>
          <p:cNvSpPr txBox="1"/>
          <p:nvPr/>
        </p:nvSpPr>
        <p:spPr>
          <a:xfrm>
            <a:off x="2545719" y="423595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 Multi-Modal approach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261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4;p41">
            <a:extLst>
              <a:ext uri="{FF2B5EF4-FFF2-40B4-BE49-F238E27FC236}">
                <a16:creationId xmlns:a16="http://schemas.microsoft.com/office/drawing/2014/main" id="{E5E881D8-D3F0-422F-B8C4-274D824EC5FB}"/>
              </a:ext>
            </a:extLst>
          </p:cNvPr>
          <p:cNvCxnSpPr/>
          <p:nvPr/>
        </p:nvCxnSpPr>
        <p:spPr>
          <a:xfrm rot="10800000" flipH="1">
            <a:off x="485025" y="913800"/>
            <a:ext cx="8211300" cy="2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" name="Google Shape;1616;p41">
            <a:extLst>
              <a:ext uri="{FF2B5EF4-FFF2-40B4-BE49-F238E27FC236}">
                <a16:creationId xmlns:a16="http://schemas.microsoft.com/office/drawing/2014/main" id="{3C5C1006-08AF-4482-95A3-01A31151015A}"/>
              </a:ext>
            </a:extLst>
          </p:cNvPr>
          <p:cNvGrpSpPr/>
          <p:nvPr/>
        </p:nvGrpSpPr>
        <p:grpSpPr>
          <a:xfrm>
            <a:off x="881090" y="3395624"/>
            <a:ext cx="783522" cy="540739"/>
            <a:chOff x="238125" y="3828700"/>
            <a:chExt cx="1256450" cy="867125"/>
          </a:xfrm>
        </p:grpSpPr>
        <p:sp>
          <p:nvSpPr>
            <p:cNvPr id="6" name="Google Shape;1617;p41">
              <a:extLst>
                <a:ext uri="{FF2B5EF4-FFF2-40B4-BE49-F238E27FC236}">
                  <a16:creationId xmlns:a16="http://schemas.microsoft.com/office/drawing/2014/main" id="{1072BB3F-09A3-41B1-BECC-C2BDE5A9D34F}"/>
                </a:ext>
              </a:extLst>
            </p:cNvPr>
            <p:cNvSpPr/>
            <p:nvPr/>
          </p:nvSpPr>
          <p:spPr>
            <a:xfrm>
              <a:off x="849575" y="4071325"/>
              <a:ext cx="33550" cy="421475"/>
            </a:xfrm>
            <a:custGeom>
              <a:avLst/>
              <a:gdLst/>
              <a:ahLst/>
              <a:cxnLst/>
              <a:rect l="l" t="t" r="r" b="b"/>
              <a:pathLst>
                <a:path w="1342" h="16859" extrusionOk="0">
                  <a:moveTo>
                    <a:pt x="0" y="0"/>
                  </a:moveTo>
                  <a:lnTo>
                    <a:pt x="0" y="16858"/>
                  </a:lnTo>
                  <a:lnTo>
                    <a:pt x="1341" y="1685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8;p41">
              <a:extLst>
                <a:ext uri="{FF2B5EF4-FFF2-40B4-BE49-F238E27FC236}">
                  <a16:creationId xmlns:a16="http://schemas.microsoft.com/office/drawing/2014/main" id="{4838D4C1-AE76-4343-98EA-85EE00F77213}"/>
                </a:ext>
              </a:extLst>
            </p:cNvPr>
            <p:cNvSpPr/>
            <p:nvPr/>
          </p:nvSpPr>
          <p:spPr>
            <a:xfrm>
              <a:off x="238125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4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4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19" y="2348"/>
                  </a:lnTo>
                  <a:lnTo>
                    <a:pt x="11195" y="2646"/>
                  </a:lnTo>
                  <a:lnTo>
                    <a:pt x="11065" y="2832"/>
                  </a:lnTo>
                  <a:lnTo>
                    <a:pt x="10487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5" y="1379"/>
                  </a:lnTo>
                  <a:lnTo>
                    <a:pt x="7544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1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3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67" y="1528"/>
                  </a:lnTo>
                  <a:lnTo>
                    <a:pt x="46588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1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4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3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2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1" y="746"/>
                  </a:lnTo>
                  <a:lnTo>
                    <a:pt x="34201" y="727"/>
                  </a:lnTo>
                  <a:lnTo>
                    <a:pt x="33660" y="727"/>
                  </a:lnTo>
                  <a:lnTo>
                    <a:pt x="33400" y="746"/>
                  </a:lnTo>
                  <a:lnTo>
                    <a:pt x="33120" y="764"/>
                  </a:lnTo>
                  <a:lnTo>
                    <a:pt x="32859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6" y="1081"/>
                  </a:lnTo>
                  <a:lnTo>
                    <a:pt x="31555" y="1174"/>
                  </a:lnTo>
                  <a:lnTo>
                    <a:pt x="31313" y="1286"/>
                  </a:lnTo>
                  <a:lnTo>
                    <a:pt x="31071" y="1416"/>
                  </a:lnTo>
                  <a:lnTo>
                    <a:pt x="30829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1" y="112"/>
                  </a:lnTo>
                  <a:lnTo>
                    <a:pt x="26004" y="56"/>
                  </a:lnTo>
                  <a:lnTo>
                    <a:pt x="25706" y="19"/>
                  </a:lnTo>
                  <a:lnTo>
                    <a:pt x="25390" y="0"/>
                  </a:lnTo>
                  <a:lnTo>
                    <a:pt x="24756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96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4" y="746"/>
                  </a:lnTo>
                  <a:lnTo>
                    <a:pt x="19056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9;p41">
              <a:extLst>
                <a:ext uri="{FF2B5EF4-FFF2-40B4-BE49-F238E27FC236}">
                  <a16:creationId xmlns:a16="http://schemas.microsoft.com/office/drawing/2014/main" id="{A0B4AA84-F18F-4F2E-92D6-2D02D0F82696}"/>
                </a:ext>
              </a:extLst>
            </p:cNvPr>
            <p:cNvSpPr/>
            <p:nvPr/>
          </p:nvSpPr>
          <p:spPr>
            <a:xfrm>
              <a:off x="866325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61" y="75"/>
                  </a:lnTo>
                  <a:lnTo>
                    <a:pt x="4770" y="168"/>
                  </a:lnTo>
                  <a:lnTo>
                    <a:pt x="4378" y="317"/>
                  </a:lnTo>
                  <a:lnTo>
                    <a:pt x="4006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61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3" y="2385"/>
                  </a:lnTo>
                  <a:lnTo>
                    <a:pt x="1789" y="2720"/>
                  </a:lnTo>
                  <a:lnTo>
                    <a:pt x="1566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5" y="6371"/>
                  </a:lnTo>
                  <a:lnTo>
                    <a:pt x="224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51" y="10320"/>
                  </a:lnTo>
                  <a:lnTo>
                    <a:pt x="1435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1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49" y="9705"/>
                  </a:lnTo>
                  <a:lnTo>
                    <a:pt x="5422" y="9575"/>
                  </a:lnTo>
                  <a:lnTo>
                    <a:pt x="5794" y="9444"/>
                  </a:lnTo>
                  <a:lnTo>
                    <a:pt x="6167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55" y="8308"/>
                  </a:lnTo>
                  <a:lnTo>
                    <a:pt x="8290" y="8066"/>
                  </a:lnTo>
                  <a:lnTo>
                    <a:pt x="8607" y="7787"/>
                  </a:lnTo>
                  <a:lnTo>
                    <a:pt x="8924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94" y="6706"/>
                  </a:lnTo>
                  <a:lnTo>
                    <a:pt x="9706" y="6520"/>
                  </a:lnTo>
                  <a:lnTo>
                    <a:pt x="9836" y="6334"/>
                  </a:lnTo>
                  <a:lnTo>
                    <a:pt x="10023" y="5942"/>
                  </a:lnTo>
                  <a:lnTo>
                    <a:pt x="10153" y="5570"/>
                  </a:lnTo>
                  <a:lnTo>
                    <a:pt x="10265" y="5179"/>
                  </a:lnTo>
                  <a:lnTo>
                    <a:pt x="10321" y="4787"/>
                  </a:lnTo>
                  <a:lnTo>
                    <a:pt x="10339" y="4396"/>
                  </a:lnTo>
                  <a:lnTo>
                    <a:pt x="10321" y="4024"/>
                  </a:lnTo>
                  <a:lnTo>
                    <a:pt x="10265" y="3651"/>
                  </a:lnTo>
                  <a:lnTo>
                    <a:pt x="10172" y="3279"/>
                  </a:lnTo>
                  <a:lnTo>
                    <a:pt x="10041" y="2925"/>
                  </a:lnTo>
                  <a:lnTo>
                    <a:pt x="9874" y="2571"/>
                  </a:lnTo>
                  <a:lnTo>
                    <a:pt x="9706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8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415" y="298"/>
                  </a:lnTo>
                  <a:lnTo>
                    <a:pt x="7061" y="168"/>
                  </a:lnTo>
                  <a:lnTo>
                    <a:pt x="6688" y="75"/>
                  </a:lnTo>
                  <a:lnTo>
                    <a:pt x="631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0;p41">
              <a:extLst>
                <a:ext uri="{FF2B5EF4-FFF2-40B4-BE49-F238E27FC236}">
                  <a16:creationId xmlns:a16="http://schemas.microsoft.com/office/drawing/2014/main" id="{E32D556E-D0DB-4CCD-AA32-92DA8FDB6E63}"/>
                </a:ext>
              </a:extLst>
            </p:cNvPr>
            <p:cNvSpPr/>
            <p:nvPr/>
          </p:nvSpPr>
          <p:spPr>
            <a:xfrm>
              <a:off x="608800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5" y="0"/>
                  </a:moveTo>
                  <a:lnTo>
                    <a:pt x="4043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5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38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36" y="5942"/>
                  </a:lnTo>
                  <a:lnTo>
                    <a:pt x="522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35" y="7489"/>
                  </a:lnTo>
                  <a:lnTo>
                    <a:pt x="1733" y="7787"/>
                  </a:lnTo>
                  <a:lnTo>
                    <a:pt x="2068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19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8" y="10320"/>
                  </a:lnTo>
                  <a:lnTo>
                    <a:pt x="10320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27" y="7731"/>
                  </a:lnTo>
                  <a:lnTo>
                    <a:pt x="10134" y="7079"/>
                  </a:lnTo>
                  <a:lnTo>
                    <a:pt x="10004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4" y="3074"/>
                  </a:lnTo>
                  <a:lnTo>
                    <a:pt x="8551" y="2720"/>
                  </a:lnTo>
                  <a:lnTo>
                    <a:pt x="8327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53" y="503"/>
                  </a:lnTo>
                  <a:lnTo>
                    <a:pt x="5962" y="317"/>
                  </a:lnTo>
                  <a:lnTo>
                    <a:pt x="5570" y="168"/>
                  </a:lnTo>
                  <a:lnTo>
                    <a:pt x="5198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1;p41">
              <a:extLst>
                <a:ext uri="{FF2B5EF4-FFF2-40B4-BE49-F238E27FC236}">
                  <a16:creationId xmlns:a16="http://schemas.microsoft.com/office/drawing/2014/main" id="{A551E3EF-B568-418E-A582-2DD50CDE8AB1}"/>
                </a:ext>
              </a:extLst>
            </p:cNvPr>
            <p:cNvSpPr/>
            <p:nvPr/>
          </p:nvSpPr>
          <p:spPr>
            <a:xfrm>
              <a:off x="2381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622;p41">
            <a:extLst>
              <a:ext uri="{FF2B5EF4-FFF2-40B4-BE49-F238E27FC236}">
                <a16:creationId xmlns:a16="http://schemas.microsoft.com/office/drawing/2014/main" id="{B2E69EE3-656A-4AF2-B363-853748D01017}"/>
              </a:ext>
            </a:extLst>
          </p:cNvPr>
          <p:cNvGrpSpPr/>
          <p:nvPr/>
        </p:nvGrpSpPr>
        <p:grpSpPr>
          <a:xfrm>
            <a:off x="2558008" y="2947224"/>
            <a:ext cx="783818" cy="989139"/>
            <a:chOff x="1709250" y="3109650"/>
            <a:chExt cx="1256925" cy="1586175"/>
          </a:xfrm>
        </p:grpSpPr>
        <p:sp>
          <p:nvSpPr>
            <p:cNvPr id="12" name="Google Shape;1623;p41">
              <a:extLst>
                <a:ext uri="{FF2B5EF4-FFF2-40B4-BE49-F238E27FC236}">
                  <a16:creationId xmlns:a16="http://schemas.microsoft.com/office/drawing/2014/main" id="{ED03A0A5-D4EC-451A-A8C5-4081C7CCFB71}"/>
                </a:ext>
              </a:extLst>
            </p:cNvPr>
            <p:cNvSpPr/>
            <p:nvPr/>
          </p:nvSpPr>
          <p:spPr>
            <a:xfrm>
              <a:off x="2051050" y="3396525"/>
              <a:ext cx="538375" cy="1096275"/>
            </a:xfrm>
            <a:custGeom>
              <a:avLst/>
              <a:gdLst/>
              <a:ahLst/>
              <a:cxnLst/>
              <a:rect l="l" t="t" r="r" b="b"/>
              <a:pathLst>
                <a:path w="21535" h="43851" extrusionOk="0">
                  <a:moveTo>
                    <a:pt x="10786" y="1"/>
                  </a:moveTo>
                  <a:lnTo>
                    <a:pt x="10786" y="14381"/>
                  </a:lnTo>
                  <a:lnTo>
                    <a:pt x="951" y="4546"/>
                  </a:lnTo>
                  <a:lnTo>
                    <a:pt x="1" y="5477"/>
                  </a:lnTo>
                  <a:lnTo>
                    <a:pt x="10786" y="16263"/>
                  </a:lnTo>
                  <a:lnTo>
                    <a:pt x="10786" y="43850"/>
                  </a:lnTo>
                  <a:lnTo>
                    <a:pt x="12128" y="43850"/>
                  </a:lnTo>
                  <a:lnTo>
                    <a:pt x="12128" y="12407"/>
                  </a:lnTo>
                  <a:lnTo>
                    <a:pt x="21535" y="2981"/>
                  </a:lnTo>
                  <a:lnTo>
                    <a:pt x="20585" y="2031"/>
                  </a:lnTo>
                  <a:lnTo>
                    <a:pt x="12128" y="10507"/>
                  </a:lnTo>
                  <a:lnTo>
                    <a:pt x="121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4;p41">
              <a:extLst>
                <a:ext uri="{FF2B5EF4-FFF2-40B4-BE49-F238E27FC236}">
                  <a16:creationId xmlns:a16="http://schemas.microsoft.com/office/drawing/2014/main" id="{A253430D-BC9E-4D74-9357-322CEB55B399}"/>
                </a:ext>
              </a:extLst>
            </p:cNvPr>
            <p:cNvSpPr/>
            <p:nvPr/>
          </p:nvSpPr>
          <p:spPr>
            <a:xfrm>
              <a:off x="1709250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6" y="19"/>
                  </a:lnTo>
                  <a:lnTo>
                    <a:pt x="15461" y="56"/>
                  </a:lnTo>
                  <a:lnTo>
                    <a:pt x="15145" y="94"/>
                  </a:lnTo>
                  <a:lnTo>
                    <a:pt x="14809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59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65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00" y="2348"/>
                  </a:lnTo>
                  <a:lnTo>
                    <a:pt x="11177" y="2646"/>
                  </a:lnTo>
                  <a:lnTo>
                    <a:pt x="11046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798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08" y="1416"/>
                  </a:lnTo>
                  <a:lnTo>
                    <a:pt x="7917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3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53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39" y="5999"/>
                  </a:lnTo>
                  <a:lnTo>
                    <a:pt x="47855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49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3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23" y="429"/>
                  </a:lnTo>
                  <a:lnTo>
                    <a:pt x="44688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2" y="56"/>
                  </a:lnTo>
                  <a:lnTo>
                    <a:pt x="43328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61" y="168"/>
                  </a:lnTo>
                  <a:lnTo>
                    <a:pt x="40925" y="243"/>
                  </a:lnTo>
                  <a:lnTo>
                    <a:pt x="40590" y="354"/>
                  </a:lnTo>
                  <a:lnTo>
                    <a:pt x="40273" y="485"/>
                  </a:lnTo>
                  <a:lnTo>
                    <a:pt x="39938" y="634"/>
                  </a:lnTo>
                  <a:lnTo>
                    <a:pt x="39621" y="783"/>
                  </a:lnTo>
                  <a:lnTo>
                    <a:pt x="39323" y="969"/>
                  </a:lnTo>
                  <a:lnTo>
                    <a:pt x="39025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21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29" y="1286"/>
                  </a:lnTo>
                  <a:lnTo>
                    <a:pt x="36287" y="1174"/>
                  </a:lnTo>
                  <a:lnTo>
                    <a:pt x="36026" y="1081"/>
                  </a:lnTo>
                  <a:lnTo>
                    <a:pt x="35765" y="1006"/>
                  </a:lnTo>
                  <a:lnTo>
                    <a:pt x="35523" y="932"/>
                  </a:lnTo>
                  <a:lnTo>
                    <a:pt x="35244" y="857"/>
                  </a:lnTo>
                  <a:lnTo>
                    <a:pt x="34983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182" y="727"/>
                  </a:lnTo>
                  <a:lnTo>
                    <a:pt x="33642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41" y="820"/>
                  </a:lnTo>
                  <a:lnTo>
                    <a:pt x="32580" y="857"/>
                  </a:lnTo>
                  <a:lnTo>
                    <a:pt x="32319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0" y="1547"/>
                  </a:lnTo>
                  <a:lnTo>
                    <a:pt x="30568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2" y="1677"/>
                  </a:lnTo>
                  <a:lnTo>
                    <a:pt x="29171" y="1472"/>
                  </a:lnTo>
                  <a:lnTo>
                    <a:pt x="28910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1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17" y="261"/>
                  </a:lnTo>
                  <a:lnTo>
                    <a:pt x="26619" y="168"/>
                  </a:lnTo>
                  <a:lnTo>
                    <a:pt x="26303" y="112"/>
                  </a:lnTo>
                  <a:lnTo>
                    <a:pt x="26004" y="56"/>
                  </a:lnTo>
                  <a:lnTo>
                    <a:pt x="25688" y="19"/>
                  </a:lnTo>
                  <a:lnTo>
                    <a:pt x="25371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06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894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78" y="1137"/>
                  </a:lnTo>
                  <a:lnTo>
                    <a:pt x="21217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193" y="1304"/>
                  </a:lnTo>
                  <a:lnTo>
                    <a:pt x="19913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1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71" y="149"/>
                  </a:lnTo>
                  <a:lnTo>
                    <a:pt x="17454" y="94"/>
                  </a:lnTo>
                  <a:lnTo>
                    <a:pt x="17119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5;p41">
              <a:extLst>
                <a:ext uri="{FF2B5EF4-FFF2-40B4-BE49-F238E27FC236}">
                  <a16:creationId xmlns:a16="http://schemas.microsoft.com/office/drawing/2014/main" id="{FD7E2281-5F97-4FA7-81FB-A0119292552D}"/>
                </a:ext>
              </a:extLst>
            </p:cNvPr>
            <p:cNvSpPr/>
            <p:nvPr/>
          </p:nvSpPr>
          <p:spPr>
            <a:xfrm>
              <a:off x="23374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5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9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9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1" y="2720"/>
                  </a:lnTo>
                  <a:lnTo>
                    <a:pt x="1566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6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6" y="5272"/>
                  </a:lnTo>
                  <a:lnTo>
                    <a:pt x="523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20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20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7" y="10301"/>
                  </a:lnTo>
                  <a:lnTo>
                    <a:pt x="1976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7" y="9798"/>
                  </a:lnTo>
                  <a:lnTo>
                    <a:pt x="5049" y="9705"/>
                  </a:lnTo>
                  <a:lnTo>
                    <a:pt x="5403" y="9575"/>
                  </a:lnTo>
                  <a:lnTo>
                    <a:pt x="5776" y="9444"/>
                  </a:lnTo>
                  <a:lnTo>
                    <a:pt x="6148" y="9295"/>
                  </a:lnTo>
                  <a:lnTo>
                    <a:pt x="6521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2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6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3" y="2925"/>
                  </a:lnTo>
                  <a:lnTo>
                    <a:pt x="9874" y="2571"/>
                  </a:lnTo>
                  <a:lnTo>
                    <a:pt x="9687" y="2235"/>
                  </a:lnTo>
                  <a:lnTo>
                    <a:pt x="9483" y="1919"/>
                  </a:lnTo>
                  <a:lnTo>
                    <a:pt x="9240" y="1621"/>
                  </a:lnTo>
                  <a:lnTo>
                    <a:pt x="8980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70" y="75"/>
                  </a:lnTo>
                  <a:lnTo>
                    <a:pt x="6297" y="19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6;p41">
              <a:extLst>
                <a:ext uri="{FF2B5EF4-FFF2-40B4-BE49-F238E27FC236}">
                  <a16:creationId xmlns:a16="http://schemas.microsoft.com/office/drawing/2014/main" id="{D49014EC-EE57-472B-89BB-7215C7241C95}"/>
                </a:ext>
              </a:extLst>
            </p:cNvPr>
            <p:cNvSpPr/>
            <p:nvPr/>
          </p:nvSpPr>
          <p:spPr>
            <a:xfrm>
              <a:off x="20799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416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8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21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7;p41">
              <a:extLst>
                <a:ext uri="{FF2B5EF4-FFF2-40B4-BE49-F238E27FC236}">
                  <a16:creationId xmlns:a16="http://schemas.microsoft.com/office/drawing/2014/main" id="{DBAD7930-4708-43EF-8525-85019985F933}"/>
                </a:ext>
              </a:extLst>
            </p:cNvPr>
            <p:cNvSpPr/>
            <p:nvPr/>
          </p:nvSpPr>
          <p:spPr>
            <a:xfrm>
              <a:off x="2555875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20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88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8;p41">
              <a:extLst>
                <a:ext uri="{FF2B5EF4-FFF2-40B4-BE49-F238E27FC236}">
                  <a16:creationId xmlns:a16="http://schemas.microsoft.com/office/drawing/2014/main" id="{10788AAE-29A0-4AFE-97BD-79CFF944621B}"/>
                </a:ext>
              </a:extLst>
            </p:cNvPr>
            <p:cNvSpPr/>
            <p:nvPr/>
          </p:nvSpPr>
          <p:spPr>
            <a:xfrm>
              <a:off x="2229875" y="3109650"/>
              <a:ext cx="214725" cy="317175"/>
            </a:xfrm>
            <a:custGeom>
              <a:avLst/>
              <a:gdLst/>
              <a:ahLst/>
              <a:cxnLst/>
              <a:rect l="l" t="t" r="r" b="b"/>
              <a:pathLst>
                <a:path w="8589" h="12687" extrusionOk="0">
                  <a:moveTo>
                    <a:pt x="4304" y="1"/>
                  </a:moveTo>
                  <a:lnTo>
                    <a:pt x="3913" y="20"/>
                  </a:lnTo>
                  <a:lnTo>
                    <a:pt x="3540" y="57"/>
                  </a:lnTo>
                  <a:lnTo>
                    <a:pt x="3168" y="131"/>
                  </a:lnTo>
                  <a:lnTo>
                    <a:pt x="2795" y="243"/>
                  </a:lnTo>
                  <a:lnTo>
                    <a:pt x="2441" y="373"/>
                  </a:lnTo>
                  <a:lnTo>
                    <a:pt x="2106" y="541"/>
                  </a:lnTo>
                  <a:lnTo>
                    <a:pt x="1771" y="727"/>
                  </a:lnTo>
                  <a:lnTo>
                    <a:pt x="1473" y="951"/>
                  </a:lnTo>
                  <a:lnTo>
                    <a:pt x="1175" y="1212"/>
                  </a:lnTo>
                  <a:lnTo>
                    <a:pt x="914" y="1491"/>
                  </a:lnTo>
                  <a:lnTo>
                    <a:pt x="690" y="1808"/>
                  </a:lnTo>
                  <a:lnTo>
                    <a:pt x="485" y="2162"/>
                  </a:lnTo>
                  <a:lnTo>
                    <a:pt x="318" y="2534"/>
                  </a:lnTo>
                  <a:lnTo>
                    <a:pt x="169" y="2925"/>
                  </a:lnTo>
                  <a:lnTo>
                    <a:pt x="113" y="3149"/>
                  </a:lnTo>
                  <a:lnTo>
                    <a:pt x="75" y="3373"/>
                  </a:lnTo>
                  <a:lnTo>
                    <a:pt x="38" y="3596"/>
                  </a:lnTo>
                  <a:lnTo>
                    <a:pt x="20" y="3838"/>
                  </a:lnTo>
                  <a:lnTo>
                    <a:pt x="1" y="4397"/>
                  </a:lnTo>
                  <a:lnTo>
                    <a:pt x="1" y="4826"/>
                  </a:lnTo>
                  <a:lnTo>
                    <a:pt x="38" y="5254"/>
                  </a:lnTo>
                  <a:lnTo>
                    <a:pt x="113" y="5664"/>
                  </a:lnTo>
                  <a:lnTo>
                    <a:pt x="187" y="6074"/>
                  </a:lnTo>
                  <a:lnTo>
                    <a:pt x="280" y="6465"/>
                  </a:lnTo>
                  <a:lnTo>
                    <a:pt x="392" y="6856"/>
                  </a:lnTo>
                  <a:lnTo>
                    <a:pt x="523" y="7247"/>
                  </a:lnTo>
                  <a:lnTo>
                    <a:pt x="672" y="7620"/>
                  </a:lnTo>
                  <a:lnTo>
                    <a:pt x="821" y="7992"/>
                  </a:lnTo>
                  <a:lnTo>
                    <a:pt x="988" y="8346"/>
                  </a:lnTo>
                  <a:lnTo>
                    <a:pt x="1175" y="8700"/>
                  </a:lnTo>
                  <a:lnTo>
                    <a:pt x="1361" y="9035"/>
                  </a:lnTo>
                  <a:lnTo>
                    <a:pt x="1752" y="9669"/>
                  </a:lnTo>
                  <a:lnTo>
                    <a:pt x="2143" y="10246"/>
                  </a:lnTo>
                  <a:lnTo>
                    <a:pt x="2553" y="10786"/>
                  </a:lnTo>
                  <a:lnTo>
                    <a:pt x="2944" y="11271"/>
                  </a:lnTo>
                  <a:lnTo>
                    <a:pt x="3298" y="11681"/>
                  </a:lnTo>
                  <a:lnTo>
                    <a:pt x="3633" y="12034"/>
                  </a:lnTo>
                  <a:lnTo>
                    <a:pt x="4118" y="12519"/>
                  </a:lnTo>
                  <a:lnTo>
                    <a:pt x="4304" y="12686"/>
                  </a:lnTo>
                  <a:lnTo>
                    <a:pt x="4490" y="12519"/>
                  </a:lnTo>
                  <a:lnTo>
                    <a:pt x="4975" y="12034"/>
                  </a:lnTo>
                  <a:lnTo>
                    <a:pt x="5291" y="11681"/>
                  </a:lnTo>
                  <a:lnTo>
                    <a:pt x="5664" y="11271"/>
                  </a:lnTo>
                  <a:lnTo>
                    <a:pt x="6055" y="10786"/>
                  </a:lnTo>
                  <a:lnTo>
                    <a:pt x="6446" y="10246"/>
                  </a:lnTo>
                  <a:lnTo>
                    <a:pt x="6856" y="9669"/>
                  </a:lnTo>
                  <a:lnTo>
                    <a:pt x="7229" y="9035"/>
                  </a:lnTo>
                  <a:lnTo>
                    <a:pt x="7415" y="8700"/>
                  </a:lnTo>
                  <a:lnTo>
                    <a:pt x="7601" y="8346"/>
                  </a:lnTo>
                  <a:lnTo>
                    <a:pt x="7769" y="7992"/>
                  </a:lnTo>
                  <a:lnTo>
                    <a:pt x="7918" y="7620"/>
                  </a:lnTo>
                  <a:lnTo>
                    <a:pt x="8067" y="7247"/>
                  </a:lnTo>
                  <a:lnTo>
                    <a:pt x="8197" y="6856"/>
                  </a:lnTo>
                  <a:lnTo>
                    <a:pt x="8309" y="6465"/>
                  </a:lnTo>
                  <a:lnTo>
                    <a:pt x="8421" y="6074"/>
                  </a:lnTo>
                  <a:lnTo>
                    <a:pt x="8495" y="5664"/>
                  </a:lnTo>
                  <a:lnTo>
                    <a:pt x="8551" y="5254"/>
                  </a:lnTo>
                  <a:lnTo>
                    <a:pt x="8588" y="4826"/>
                  </a:lnTo>
                  <a:lnTo>
                    <a:pt x="8588" y="4397"/>
                  </a:lnTo>
                  <a:lnTo>
                    <a:pt x="8570" y="3838"/>
                  </a:lnTo>
                  <a:lnTo>
                    <a:pt x="8551" y="3596"/>
                  </a:lnTo>
                  <a:lnTo>
                    <a:pt x="8514" y="3373"/>
                  </a:lnTo>
                  <a:lnTo>
                    <a:pt x="8477" y="3149"/>
                  </a:lnTo>
                  <a:lnTo>
                    <a:pt x="8421" y="2925"/>
                  </a:lnTo>
                  <a:lnTo>
                    <a:pt x="8290" y="2534"/>
                  </a:lnTo>
                  <a:lnTo>
                    <a:pt x="8104" y="2162"/>
                  </a:lnTo>
                  <a:lnTo>
                    <a:pt x="7899" y="1808"/>
                  </a:lnTo>
                  <a:lnTo>
                    <a:pt x="7676" y="1491"/>
                  </a:lnTo>
                  <a:lnTo>
                    <a:pt x="7415" y="1212"/>
                  </a:lnTo>
                  <a:lnTo>
                    <a:pt x="7135" y="951"/>
                  </a:lnTo>
                  <a:lnTo>
                    <a:pt x="6819" y="727"/>
                  </a:lnTo>
                  <a:lnTo>
                    <a:pt x="6502" y="541"/>
                  </a:lnTo>
                  <a:lnTo>
                    <a:pt x="6148" y="373"/>
                  </a:lnTo>
                  <a:lnTo>
                    <a:pt x="5794" y="243"/>
                  </a:lnTo>
                  <a:lnTo>
                    <a:pt x="5440" y="131"/>
                  </a:lnTo>
                  <a:lnTo>
                    <a:pt x="5068" y="57"/>
                  </a:lnTo>
                  <a:lnTo>
                    <a:pt x="4677" y="20"/>
                  </a:lnTo>
                  <a:lnTo>
                    <a:pt x="4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9;p41">
              <a:extLst>
                <a:ext uri="{FF2B5EF4-FFF2-40B4-BE49-F238E27FC236}">
                  <a16:creationId xmlns:a16="http://schemas.microsoft.com/office/drawing/2014/main" id="{4F2491D8-BA46-4637-90AD-F228A3AB6A99}"/>
                </a:ext>
              </a:extLst>
            </p:cNvPr>
            <p:cNvSpPr/>
            <p:nvPr/>
          </p:nvSpPr>
          <p:spPr>
            <a:xfrm>
              <a:off x="1831250" y="3291750"/>
              <a:ext cx="258500" cy="258475"/>
            </a:xfrm>
            <a:custGeom>
              <a:avLst/>
              <a:gdLst/>
              <a:ahLst/>
              <a:cxnLst/>
              <a:rect l="l" t="t" r="r" b="b"/>
              <a:pathLst>
                <a:path w="10340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100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94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3"/>
                  </a:lnTo>
                  <a:lnTo>
                    <a:pt x="1044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4" y="10283"/>
                  </a:lnTo>
                  <a:lnTo>
                    <a:pt x="8905" y="10320"/>
                  </a:lnTo>
                  <a:lnTo>
                    <a:pt x="9389" y="10339"/>
                  </a:lnTo>
                  <a:lnTo>
                    <a:pt x="10078" y="10320"/>
                  </a:lnTo>
                  <a:lnTo>
                    <a:pt x="10320" y="10320"/>
                  </a:lnTo>
                  <a:lnTo>
                    <a:pt x="10339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27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94" y="4918"/>
                  </a:lnTo>
                  <a:lnTo>
                    <a:pt x="9464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74" y="3074"/>
                  </a:lnTo>
                  <a:lnTo>
                    <a:pt x="8551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0;p41">
              <a:extLst>
                <a:ext uri="{FF2B5EF4-FFF2-40B4-BE49-F238E27FC236}">
                  <a16:creationId xmlns:a16="http://schemas.microsoft.com/office/drawing/2014/main" id="{B3E6D405-D22C-476F-A1A0-2437EDB28DD7}"/>
                </a:ext>
              </a:extLst>
            </p:cNvPr>
            <p:cNvSpPr/>
            <p:nvPr/>
          </p:nvSpPr>
          <p:spPr>
            <a:xfrm>
              <a:off x="1710175" y="4641325"/>
              <a:ext cx="1256000" cy="54500"/>
            </a:xfrm>
            <a:custGeom>
              <a:avLst/>
              <a:gdLst/>
              <a:ahLst/>
              <a:cxnLst/>
              <a:rect l="l" t="t" r="r" b="b"/>
              <a:pathLst>
                <a:path w="50240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39" y="2180"/>
                  </a:lnTo>
                  <a:lnTo>
                    <a:pt x="50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631;p41">
            <a:extLst>
              <a:ext uri="{FF2B5EF4-FFF2-40B4-BE49-F238E27FC236}">
                <a16:creationId xmlns:a16="http://schemas.microsoft.com/office/drawing/2014/main" id="{1722E376-9C04-4935-BD13-0B539040F996}"/>
              </a:ext>
            </a:extLst>
          </p:cNvPr>
          <p:cNvGrpSpPr/>
          <p:nvPr/>
        </p:nvGrpSpPr>
        <p:grpSpPr>
          <a:xfrm>
            <a:off x="4154905" y="2644622"/>
            <a:ext cx="836092" cy="1291741"/>
            <a:chOff x="3097475" y="2624400"/>
            <a:chExt cx="1340750" cy="2071425"/>
          </a:xfrm>
        </p:grpSpPr>
        <p:sp>
          <p:nvSpPr>
            <p:cNvPr id="21" name="Google Shape;1632;p41">
              <a:extLst>
                <a:ext uri="{FF2B5EF4-FFF2-40B4-BE49-F238E27FC236}">
                  <a16:creationId xmlns:a16="http://schemas.microsoft.com/office/drawing/2014/main" id="{E29B4E26-BDF4-48FB-A922-84A9A654629B}"/>
                </a:ext>
              </a:extLst>
            </p:cNvPr>
            <p:cNvSpPr/>
            <p:nvPr/>
          </p:nvSpPr>
          <p:spPr>
            <a:xfrm>
              <a:off x="3179900" y="4491375"/>
              <a:ext cx="1256475" cy="149975"/>
            </a:xfrm>
            <a:custGeom>
              <a:avLst/>
              <a:gdLst/>
              <a:ahLst/>
              <a:cxnLst/>
              <a:rect l="l" t="t" r="r" b="b"/>
              <a:pathLst>
                <a:path w="50259" h="5999" extrusionOk="0">
                  <a:moveTo>
                    <a:pt x="16132" y="0"/>
                  </a:moveTo>
                  <a:lnTo>
                    <a:pt x="15816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2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6" y="2832"/>
                  </a:lnTo>
                  <a:lnTo>
                    <a:pt x="10488" y="2385"/>
                  </a:lnTo>
                  <a:lnTo>
                    <a:pt x="10153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4" y="1379"/>
                  </a:lnTo>
                  <a:lnTo>
                    <a:pt x="6763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2" y="2385"/>
                  </a:lnTo>
                  <a:lnTo>
                    <a:pt x="1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89" y="1304"/>
                  </a:lnTo>
                  <a:lnTo>
                    <a:pt x="46291" y="1081"/>
                  </a:lnTo>
                  <a:lnTo>
                    <a:pt x="45993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3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7" y="131"/>
                  </a:lnTo>
                  <a:lnTo>
                    <a:pt x="43683" y="56"/>
                  </a:lnTo>
                  <a:lnTo>
                    <a:pt x="43347" y="19"/>
                  </a:lnTo>
                  <a:lnTo>
                    <a:pt x="42994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80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1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5" y="1677"/>
                  </a:lnTo>
                  <a:lnTo>
                    <a:pt x="37033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8" y="1174"/>
                  </a:lnTo>
                  <a:lnTo>
                    <a:pt x="36045" y="1081"/>
                  </a:lnTo>
                  <a:lnTo>
                    <a:pt x="35785" y="1006"/>
                  </a:lnTo>
                  <a:lnTo>
                    <a:pt x="35524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400" y="746"/>
                  </a:lnTo>
                  <a:lnTo>
                    <a:pt x="33121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8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72" y="1416"/>
                  </a:lnTo>
                  <a:lnTo>
                    <a:pt x="30830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75" y="1919"/>
                  </a:lnTo>
                  <a:lnTo>
                    <a:pt x="29433" y="1677"/>
                  </a:lnTo>
                  <a:lnTo>
                    <a:pt x="29190" y="1472"/>
                  </a:lnTo>
                  <a:lnTo>
                    <a:pt x="28930" y="1248"/>
                  </a:lnTo>
                  <a:lnTo>
                    <a:pt x="28669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2" y="112"/>
                  </a:lnTo>
                  <a:lnTo>
                    <a:pt x="26005" y="56"/>
                  </a:lnTo>
                  <a:lnTo>
                    <a:pt x="25707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26" y="131"/>
                  </a:lnTo>
                  <a:lnTo>
                    <a:pt x="23509" y="205"/>
                  </a:lnTo>
                  <a:lnTo>
                    <a:pt x="23211" y="280"/>
                  </a:lnTo>
                  <a:lnTo>
                    <a:pt x="22913" y="392"/>
                  </a:lnTo>
                  <a:lnTo>
                    <a:pt x="22615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212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7" y="243"/>
                  </a:lnTo>
                  <a:lnTo>
                    <a:pt x="17790" y="149"/>
                  </a:lnTo>
                  <a:lnTo>
                    <a:pt x="17455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3;p41">
              <a:extLst>
                <a:ext uri="{FF2B5EF4-FFF2-40B4-BE49-F238E27FC236}">
                  <a16:creationId xmlns:a16="http://schemas.microsoft.com/office/drawing/2014/main" id="{0D0F2134-27A7-48D8-8EAF-CF01A57898E3}"/>
                </a:ext>
              </a:extLst>
            </p:cNvPr>
            <p:cNvSpPr/>
            <p:nvPr/>
          </p:nvSpPr>
          <p:spPr>
            <a:xfrm>
              <a:off x="318177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4;p41">
              <a:extLst>
                <a:ext uri="{FF2B5EF4-FFF2-40B4-BE49-F238E27FC236}">
                  <a16:creationId xmlns:a16="http://schemas.microsoft.com/office/drawing/2014/main" id="{D17613C2-E967-4398-BEAC-FD960EA6D438}"/>
                </a:ext>
              </a:extLst>
            </p:cNvPr>
            <p:cNvSpPr/>
            <p:nvPr/>
          </p:nvSpPr>
          <p:spPr>
            <a:xfrm>
              <a:off x="309747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415" y="1"/>
                  </a:moveTo>
                  <a:lnTo>
                    <a:pt x="3838" y="20"/>
                  </a:lnTo>
                  <a:lnTo>
                    <a:pt x="3614" y="38"/>
                  </a:lnTo>
                  <a:lnTo>
                    <a:pt x="3372" y="75"/>
                  </a:lnTo>
                  <a:lnTo>
                    <a:pt x="3167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26" y="690"/>
                  </a:lnTo>
                  <a:lnTo>
                    <a:pt x="1509" y="914"/>
                  </a:lnTo>
                  <a:lnTo>
                    <a:pt x="1230" y="1175"/>
                  </a:lnTo>
                  <a:lnTo>
                    <a:pt x="969" y="1473"/>
                  </a:lnTo>
                  <a:lnTo>
                    <a:pt x="746" y="1771"/>
                  </a:lnTo>
                  <a:lnTo>
                    <a:pt x="541" y="2106"/>
                  </a:lnTo>
                  <a:lnTo>
                    <a:pt x="392" y="2441"/>
                  </a:lnTo>
                  <a:lnTo>
                    <a:pt x="243" y="2795"/>
                  </a:lnTo>
                  <a:lnTo>
                    <a:pt x="150" y="3168"/>
                  </a:lnTo>
                  <a:lnTo>
                    <a:pt x="75" y="3540"/>
                  </a:lnTo>
                  <a:lnTo>
                    <a:pt x="19" y="3913"/>
                  </a:lnTo>
                  <a:lnTo>
                    <a:pt x="1" y="4304"/>
                  </a:lnTo>
                  <a:lnTo>
                    <a:pt x="19" y="4677"/>
                  </a:lnTo>
                  <a:lnTo>
                    <a:pt x="75" y="5068"/>
                  </a:lnTo>
                  <a:lnTo>
                    <a:pt x="150" y="5440"/>
                  </a:lnTo>
                  <a:lnTo>
                    <a:pt x="243" y="5794"/>
                  </a:lnTo>
                  <a:lnTo>
                    <a:pt x="392" y="6167"/>
                  </a:lnTo>
                  <a:lnTo>
                    <a:pt x="541" y="6502"/>
                  </a:lnTo>
                  <a:lnTo>
                    <a:pt x="746" y="6819"/>
                  </a:lnTo>
                  <a:lnTo>
                    <a:pt x="969" y="7135"/>
                  </a:lnTo>
                  <a:lnTo>
                    <a:pt x="1230" y="7415"/>
                  </a:lnTo>
                  <a:lnTo>
                    <a:pt x="1509" y="7676"/>
                  </a:lnTo>
                  <a:lnTo>
                    <a:pt x="1826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67" y="8477"/>
                  </a:lnTo>
                  <a:lnTo>
                    <a:pt x="3372" y="8514"/>
                  </a:lnTo>
                  <a:lnTo>
                    <a:pt x="3614" y="8551"/>
                  </a:lnTo>
                  <a:lnTo>
                    <a:pt x="3838" y="8570"/>
                  </a:lnTo>
                  <a:lnTo>
                    <a:pt x="4415" y="8607"/>
                  </a:lnTo>
                  <a:lnTo>
                    <a:pt x="4844" y="8588"/>
                  </a:lnTo>
                  <a:lnTo>
                    <a:pt x="5254" y="8551"/>
                  </a:lnTo>
                  <a:lnTo>
                    <a:pt x="5682" y="8495"/>
                  </a:lnTo>
                  <a:lnTo>
                    <a:pt x="6073" y="8421"/>
                  </a:lnTo>
                  <a:lnTo>
                    <a:pt x="6483" y="8309"/>
                  </a:lnTo>
                  <a:lnTo>
                    <a:pt x="6874" y="8197"/>
                  </a:lnTo>
                  <a:lnTo>
                    <a:pt x="7265" y="8067"/>
                  </a:lnTo>
                  <a:lnTo>
                    <a:pt x="7638" y="7936"/>
                  </a:lnTo>
                  <a:lnTo>
                    <a:pt x="8010" y="7769"/>
                  </a:lnTo>
                  <a:lnTo>
                    <a:pt x="8364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87" y="6856"/>
                  </a:lnTo>
                  <a:lnTo>
                    <a:pt x="10264" y="6446"/>
                  </a:lnTo>
                  <a:lnTo>
                    <a:pt x="10805" y="6055"/>
                  </a:lnTo>
                  <a:lnTo>
                    <a:pt x="11270" y="5664"/>
                  </a:lnTo>
                  <a:lnTo>
                    <a:pt x="11699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99" y="3298"/>
                  </a:lnTo>
                  <a:lnTo>
                    <a:pt x="11270" y="2944"/>
                  </a:lnTo>
                  <a:lnTo>
                    <a:pt x="10805" y="2553"/>
                  </a:lnTo>
                  <a:lnTo>
                    <a:pt x="10264" y="2143"/>
                  </a:lnTo>
                  <a:lnTo>
                    <a:pt x="9687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64" y="988"/>
                  </a:lnTo>
                  <a:lnTo>
                    <a:pt x="8010" y="821"/>
                  </a:lnTo>
                  <a:lnTo>
                    <a:pt x="7638" y="672"/>
                  </a:lnTo>
                  <a:lnTo>
                    <a:pt x="7265" y="523"/>
                  </a:lnTo>
                  <a:lnTo>
                    <a:pt x="6874" y="392"/>
                  </a:lnTo>
                  <a:lnTo>
                    <a:pt x="6483" y="280"/>
                  </a:lnTo>
                  <a:lnTo>
                    <a:pt x="6073" y="187"/>
                  </a:lnTo>
                  <a:lnTo>
                    <a:pt x="5682" y="113"/>
                  </a:lnTo>
                  <a:lnTo>
                    <a:pt x="5254" y="57"/>
                  </a:lnTo>
                  <a:lnTo>
                    <a:pt x="4844" y="20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635;p41">
              <a:extLst>
                <a:ext uri="{FF2B5EF4-FFF2-40B4-BE49-F238E27FC236}">
                  <a16:creationId xmlns:a16="http://schemas.microsoft.com/office/drawing/2014/main" id="{5C0158FD-CEA8-4AB2-9E31-BC3ECE76DD0C}"/>
                </a:ext>
              </a:extLst>
            </p:cNvPr>
            <p:cNvGrpSpPr/>
            <p:nvPr/>
          </p:nvGrpSpPr>
          <p:grpSpPr>
            <a:xfrm>
              <a:off x="3187350" y="2624400"/>
              <a:ext cx="1095350" cy="1868400"/>
              <a:chOff x="3187350" y="2624400"/>
              <a:chExt cx="1095350" cy="1868400"/>
            </a:xfrm>
          </p:grpSpPr>
          <p:sp>
            <p:nvSpPr>
              <p:cNvPr id="25" name="Google Shape;1636;p41">
                <a:extLst>
                  <a:ext uri="{FF2B5EF4-FFF2-40B4-BE49-F238E27FC236}">
                    <a16:creationId xmlns:a16="http://schemas.microsoft.com/office/drawing/2014/main" id="{443F635C-D4DA-469B-987B-BD805F64112D}"/>
                  </a:ext>
                </a:extLst>
              </p:cNvPr>
              <p:cNvSpPr/>
              <p:nvPr/>
            </p:nvSpPr>
            <p:spPr>
              <a:xfrm>
                <a:off x="3369900" y="2857725"/>
                <a:ext cx="778675" cy="1635075"/>
              </a:xfrm>
              <a:custGeom>
                <a:avLst/>
                <a:gdLst/>
                <a:ahLst/>
                <a:cxnLst/>
                <a:rect l="l" t="t" r="r" b="b"/>
                <a:pathLst>
                  <a:path w="31147" h="65403" extrusionOk="0">
                    <a:moveTo>
                      <a:pt x="3000" y="0"/>
                    </a:moveTo>
                    <a:lnTo>
                      <a:pt x="2050" y="950"/>
                    </a:lnTo>
                    <a:lnTo>
                      <a:pt x="6651" y="5551"/>
                    </a:lnTo>
                    <a:lnTo>
                      <a:pt x="1" y="5551"/>
                    </a:lnTo>
                    <a:lnTo>
                      <a:pt x="1" y="6893"/>
                    </a:lnTo>
                    <a:lnTo>
                      <a:pt x="7992" y="6893"/>
                    </a:lnTo>
                    <a:lnTo>
                      <a:pt x="16766" y="15666"/>
                    </a:lnTo>
                    <a:lnTo>
                      <a:pt x="16766" y="22447"/>
                    </a:lnTo>
                    <a:lnTo>
                      <a:pt x="10786" y="16467"/>
                    </a:lnTo>
                    <a:lnTo>
                      <a:pt x="9836" y="17417"/>
                    </a:lnTo>
                    <a:lnTo>
                      <a:pt x="16766" y="24347"/>
                    </a:lnTo>
                    <a:lnTo>
                      <a:pt x="16766" y="35933"/>
                    </a:lnTo>
                    <a:lnTo>
                      <a:pt x="6930" y="26098"/>
                    </a:lnTo>
                    <a:lnTo>
                      <a:pt x="5980" y="27029"/>
                    </a:lnTo>
                    <a:lnTo>
                      <a:pt x="16766" y="37815"/>
                    </a:lnTo>
                    <a:lnTo>
                      <a:pt x="16766" y="65402"/>
                    </a:lnTo>
                    <a:lnTo>
                      <a:pt x="18107" y="65402"/>
                    </a:lnTo>
                    <a:lnTo>
                      <a:pt x="18107" y="33959"/>
                    </a:lnTo>
                    <a:lnTo>
                      <a:pt x="27533" y="24533"/>
                    </a:lnTo>
                    <a:lnTo>
                      <a:pt x="26583" y="23583"/>
                    </a:lnTo>
                    <a:lnTo>
                      <a:pt x="18107" y="32059"/>
                    </a:lnTo>
                    <a:lnTo>
                      <a:pt x="18107" y="19988"/>
                    </a:lnTo>
                    <a:lnTo>
                      <a:pt x="31146" y="6967"/>
                    </a:lnTo>
                    <a:lnTo>
                      <a:pt x="30196" y="6017"/>
                    </a:lnTo>
                    <a:lnTo>
                      <a:pt x="25763" y="10432"/>
                    </a:lnTo>
                    <a:lnTo>
                      <a:pt x="25763" y="2925"/>
                    </a:lnTo>
                    <a:lnTo>
                      <a:pt x="24422" y="2925"/>
                    </a:lnTo>
                    <a:lnTo>
                      <a:pt x="24422" y="11773"/>
                    </a:lnTo>
                    <a:lnTo>
                      <a:pt x="18107" y="18106"/>
                    </a:lnTo>
                    <a:lnTo>
                      <a:pt x="18107" y="2925"/>
                    </a:lnTo>
                    <a:lnTo>
                      <a:pt x="16766" y="2925"/>
                    </a:lnTo>
                    <a:lnTo>
                      <a:pt x="16766" y="13766"/>
                    </a:lnTo>
                    <a:lnTo>
                      <a:pt x="30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37;p41">
                <a:extLst>
                  <a:ext uri="{FF2B5EF4-FFF2-40B4-BE49-F238E27FC236}">
                    <a16:creationId xmlns:a16="http://schemas.microsoft.com/office/drawing/2014/main" id="{98571402-123B-48F1-BE31-01B361E7A4A0}"/>
                  </a:ext>
                </a:extLst>
              </p:cNvPr>
              <p:cNvSpPr/>
              <p:nvPr/>
            </p:nvSpPr>
            <p:spPr>
              <a:xfrm>
                <a:off x="3805800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5924" y="0"/>
                    </a:moveTo>
                    <a:lnTo>
                      <a:pt x="5533" y="19"/>
                    </a:lnTo>
                    <a:lnTo>
                      <a:pt x="5142" y="75"/>
                    </a:lnTo>
                    <a:lnTo>
                      <a:pt x="4769" y="168"/>
                    </a:lnTo>
                    <a:lnTo>
                      <a:pt x="4378" y="317"/>
                    </a:lnTo>
                    <a:lnTo>
                      <a:pt x="3987" y="503"/>
                    </a:lnTo>
                    <a:lnTo>
                      <a:pt x="3800" y="615"/>
                    </a:lnTo>
                    <a:lnTo>
                      <a:pt x="3614" y="745"/>
                    </a:lnTo>
                    <a:lnTo>
                      <a:pt x="3428" y="876"/>
                    </a:lnTo>
                    <a:lnTo>
                      <a:pt x="3242" y="1025"/>
                    </a:lnTo>
                    <a:lnTo>
                      <a:pt x="2832" y="1416"/>
                    </a:lnTo>
                    <a:lnTo>
                      <a:pt x="2534" y="1733"/>
                    </a:lnTo>
                    <a:lnTo>
                      <a:pt x="2273" y="2049"/>
                    </a:lnTo>
                    <a:lnTo>
                      <a:pt x="2012" y="2385"/>
                    </a:lnTo>
                    <a:lnTo>
                      <a:pt x="1789" y="2720"/>
                    </a:lnTo>
                    <a:lnTo>
                      <a:pt x="1565" y="3074"/>
                    </a:lnTo>
                    <a:lnTo>
                      <a:pt x="1379" y="3428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5" y="4918"/>
                    </a:lnTo>
                    <a:lnTo>
                      <a:pt x="634" y="5272"/>
                    </a:lnTo>
                    <a:lnTo>
                      <a:pt x="522" y="5644"/>
                    </a:lnTo>
                    <a:lnTo>
                      <a:pt x="336" y="6371"/>
                    </a:lnTo>
                    <a:lnTo>
                      <a:pt x="205" y="7079"/>
                    </a:lnTo>
                    <a:lnTo>
                      <a:pt x="112" y="7731"/>
                    </a:lnTo>
                    <a:lnTo>
                      <a:pt x="56" y="8345"/>
                    </a:lnTo>
                    <a:lnTo>
                      <a:pt x="19" y="8904"/>
                    </a:lnTo>
                    <a:lnTo>
                      <a:pt x="0" y="9370"/>
                    </a:lnTo>
                    <a:lnTo>
                      <a:pt x="0" y="10059"/>
                    </a:lnTo>
                    <a:lnTo>
                      <a:pt x="19" y="10301"/>
                    </a:lnTo>
                    <a:lnTo>
                      <a:pt x="261" y="10320"/>
                    </a:lnTo>
                    <a:lnTo>
                      <a:pt x="950" y="10320"/>
                    </a:lnTo>
                    <a:lnTo>
                      <a:pt x="1435" y="10301"/>
                    </a:lnTo>
                    <a:lnTo>
                      <a:pt x="1975" y="10264"/>
                    </a:lnTo>
                    <a:lnTo>
                      <a:pt x="2590" y="10208"/>
                    </a:lnTo>
                    <a:lnTo>
                      <a:pt x="3260" y="10115"/>
                    </a:lnTo>
                    <a:lnTo>
                      <a:pt x="3949" y="9985"/>
                    </a:lnTo>
                    <a:lnTo>
                      <a:pt x="4676" y="9798"/>
                    </a:lnTo>
                    <a:lnTo>
                      <a:pt x="5048" y="9705"/>
                    </a:lnTo>
                    <a:lnTo>
                      <a:pt x="5421" y="9575"/>
                    </a:lnTo>
                    <a:lnTo>
                      <a:pt x="5794" y="9444"/>
                    </a:lnTo>
                    <a:lnTo>
                      <a:pt x="6166" y="9295"/>
                    </a:lnTo>
                    <a:lnTo>
                      <a:pt x="6520" y="9128"/>
                    </a:lnTo>
                    <a:lnTo>
                      <a:pt x="6893" y="8960"/>
                    </a:lnTo>
                    <a:lnTo>
                      <a:pt x="7247" y="8755"/>
                    </a:lnTo>
                    <a:lnTo>
                      <a:pt x="7600" y="8550"/>
                    </a:lnTo>
                    <a:lnTo>
                      <a:pt x="7954" y="8308"/>
                    </a:lnTo>
                    <a:lnTo>
                      <a:pt x="8290" y="8066"/>
                    </a:lnTo>
                    <a:lnTo>
                      <a:pt x="8606" y="7787"/>
                    </a:lnTo>
                    <a:lnTo>
                      <a:pt x="8904" y="7489"/>
                    </a:lnTo>
                    <a:lnTo>
                      <a:pt x="9296" y="7079"/>
                    </a:lnTo>
                    <a:lnTo>
                      <a:pt x="9445" y="6892"/>
                    </a:lnTo>
                    <a:lnTo>
                      <a:pt x="9594" y="6706"/>
                    </a:lnTo>
                    <a:lnTo>
                      <a:pt x="9705" y="6520"/>
                    </a:lnTo>
                    <a:lnTo>
                      <a:pt x="9817" y="6334"/>
                    </a:lnTo>
                    <a:lnTo>
                      <a:pt x="10022" y="5942"/>
                    </a:lnTo>
                    <a:lnTo>
                      <a:pt x="10152" y="5570"/>
                    </a:lnTo>
                    <a:lnTo>
                      <a:pt x="10264" y="5179"/>
                    </a:lnTo>
                    <a:lnTo>
                      <a:pt x="10320" y="4787"/>
                    </a:lnTo>
                    <a:lnTo>
                      <a:pt x="10339" y="4396"/>
                    </a:lnTo>
                    <a:lnTo>
                      <a:pt x="10302" y="4024"/>
                    </a:lnTo>
                    <a:lnTo>
                      <a:pt x="10246" y="3651"/>
                    </a:lnTo>
                    <a:lnTo>
                      <a:pt x="10152" y="3279"/>
                    </a:lnTo>
                    <a:lnTo>
                      <a:pt x="10041" y="2925"/>
                    </a:lnTo>
                    <a:lnTo>
                      <a:pt x="9873" y="2571"/>
                    </a:lnTo>
                    <a:lnTo>
                      <a:pt x="9687" y="2235"/>
                    </a:lnTo>
                    <a:lnTo>
                      <a:pt x="9482" y="1919"/>
                    </a:lnTo>
                    <a:lnTo>
                      <a:pt x="9240" y="1621"/>
                    </a:lnTo>
                    <a:lnTo>
                      <a:pt x="8979" y="1341"/>
                    </a:lnTo>
                    <a:lnTo>
                      <a:pt x="8700" y="1081"/>
                    </a:lnTo>
                    <a:lnTo>
                      <a:pt x="8401" y="838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4" y="298"/>
                    </a:lnTo>
                    <a:lnTo>
                      <a:pt x="7042" y="168"/>
                    </a:lnTo>
                    <a:lnTo>
                      <a:pt x="6688" y="75"/>
                    </a:lnTo>
                    <a:lnTo>
                      <a:pt x="6297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38;p41">
                <a:extLst>
                  <a:ext uri="{FF2B5EF4-FFF2-40B4-BE49-F238E27FC236}">
                    <a16:creationId xmlns:a16="http://schemas.microsoft.com/office/drawing/2014/main" id="{61526BE8-CF66-42AB-A485-5AC2874EC47E}"/>
                  </a:ext>
                </a:extLst>
              </p:cNvPr>
              <p:cNvSpPr/>
              <p:nvPr/>
            </p:nvSpPr>
            <p:spPr>
              <a:xfrm>
                <a:off x="3548275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4415" y="0"/>
                    </a:moveTo>
                    <a:lnTo>
                      <a:pt x="4024" y="19"/>
                    </a:lnTo>
                    <a:lnTo>
                      <a:pt x="3651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89" y="447"/>
                    </a:lnTo>
                    <a:lnTo>
                      <a:pt x="2254" y="634"/>
                    </a:lnTo>
                    <a:lnTo>
                      <a:pt x="1937" y="838"/>
                    </a:lnTo>
                    <a:lnTo>
                      <a:pt x="1639" y="1081"/>
                    </a:lnTo>
                    <a:lnTo>
                      <a:pt x="1360" y="1341"/>
                    </a:lnTo>
                    <a:lnTo>
                      <a:pt x="1099" y="1621"/>
                    </a:lnTo>
                    <a:lnTo>
                      <a:pt x="857" y="1919"/>
                    </a:lnTo>
                    <a:lnTo>
                      <a:pt x="652" y="2235"/>
                    </a:lnTo>
                    <a:lnTo>
                      <a:pt x="466" y="2571"/>
                    </a:lnTo>
                    <a:lnTo>
                      <a:pt x="298" y="2925"/>
                    </a:lnTo>
                    <a:lnTo>
                      <a:pt x="186" y="3279"/>
                    </a:lnTo>
                    <a:lnTo>
                      <a:pt x="93" y="3651"/>
                    </a:lnTo>
                    <a:lnTo>
                      <a:pt x="19" y="4024"/>
                    </a:lnTo>
                    <a:lnTo>
                      <a:pt x="0" y="4396"/>
                    </a:lnTo>
                    <a:lnTo>
                      <a:pt x="19" y="4787"/>
                    </a:lnTo>
                    <a:lnTo>
                      <a:pt x="75" y="5179"/>
                    </a:lnTo>
                    <a:lnTo>
                      <a:pt x="186" y="5570"/>
                    </a:lnTo>
                    <a:lnTo>
                      <a:pt x="317" y="5942"/>
                    </a:lnTo>
                    <a:lnTo>
                      <a:pt x="522" y="6334"/>
                    </a:lnTo>
                    <a:lnTo>
                      <a:pt x="634" y="6520"/>
                    </a:lnTo>
                    <a:lnTo>
                      <a:pt x="745" y="6706"/>
                    </a:lnTo>
                    <a:lnTo>
                      <a:pt x="894" y="6892"/>
                    </a:lnTo>
                    <a:lnTo>
                      <a:pt x="1043" y="7079"/>
                    </a:lnTo>
                    <a:lnTo>
                      <a:pt x="1416" y="7489"/>
                    </a:lnTo>
                    <a:lnTo>
                      <a:pt x="1733" y="7787"/>
                    </a:lnTo>
                    <a:lnTo>
                      <a:pt x="2049" y="8066"/>
                    </a:lnTo>
                    <a:lnTo>
                      <a:pt x="2385" y="8308"/>
                    </a:lnTo>
                    <a:lnTo>
                      <a:pt x="2738" y="8550"/>
                    </a:lnTo>
                    <a:lnTo>
                      <a:pt x="3092" y="8755"/>
                    </a:lnTo>
                    <a:lnTo>
                      <a:pt x="3446" y="8960"/>
                    </a:lnTo>
                    <a:lnTo>
                      <a:pt x="3800" y="9128"/>
                    </a:lnTo>
                    <a:lnTo>
                      <a:pt x="4173" y="9295"/>
                    </a:lnTo>
                    <a:lnTo>
                      <a:pt x="4545" y="9444"/>
                    </a:lnTo>
                    <a:lnTo>
                      <a:pt x="4918" y="9575"/>
                    </a:lnTo>
                    <a:lnTo>
                      <a:pt x="5290" y="9705"/>
                    </a:lnTo>
                    <a:lnTo>
                      <a:pt x="5663" y="9798"/>
                    </a:lnTo>
                    <a:lnTo>
                      <a:pt x="6390" y="9985"/>
                    </a:lnTo>
                    <a:lnTo>
                      <a:pt x="7079" y="10115"/>
                    </a:lnTo>
                    <a:lnTo>
                      <a:pt x="7749" y="10208"/>
                    </a:lnTo>
                    <a:lnTo>
                      <a:pt x="8364" y="10264"/>
                    </a:lnTo>
                    <a:lnTo>
                      <a:pt x="8904" y="10301"/>
                    </a:lnTo>
                    <a:lnTo>
                      <a:pt x="9389" y="10320"/>
                    </a:lnTo>
                    <a:lnTo>
                      <a:pt x="10078" y="10320"/>
                    </a:lnTo>
                    <a:lnTo>
                      <a:pt x="10320" y="10301"/>
                    </a:lnTo>
                    <a:lnTo>
                      <a:pt x="10339" y="10059"/>
                    </a:lnTo>
                    <a:lnTo>
                      <a:pt x="10339" y="9370"/>
                    </a:lnTo>
                    <a:lnTo>
                      <a:pt x="10320" y="8904"/>
                    </a:lnTo>
                    <a:lnTo>
                      <a:pt x="10283" y="8345"/>
                    </a:lnTo>
                    <a:lnTo>
                      <a:pt x="10227" y="7731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817" y="5644"/>
                    </a:lnTo>
                    <a:lnTo>
                      <a:pt x="9705" y="5272"/>
                    </a:lnTo>
                    <a:lnTo>
                      <a:pt x="9594" y="4918"/>
                    </a:lnTo>
                    <a:lnTo>
                      <a:pt x="9463" y="4545"/>
                    </a:lnTo>
                    <a:lnTo>
                      <a:pt x="9314" y="4173"/>
                    </a:lnTo>
                    <a:lnTo>
                      <a:pt x="9146" y="3800"/>
                    </a:lnTo>
                    <a:lnTo>
                      <a:pt x="8960" y="3428"/>
                    </a:lnTo>
                    <a:lnTo>
                      <a:pt x="8774" y="3074"/>
                    </a:lnTo>
                    <a:lnTo>
                      <a:pt x="8550" y="2720"/>
                    </a:lnTo>
                    <a:lnTo>
                      <a:pt x="8327" y="2385"/>
                    </a:lnTo>
                    <a:lnTo>
                      <a:pt x="8066" y="2049"/>
                    </a:lnTo>
                    <a:lnTo>
                      <a:pt x="7805" y="1733"/>
                    </a:lnTo>
                    <a:lnTo>
                      <a:pt x="7507" y="1416"/>
                    </a:lnTo>
                    <a:lnTo>
                      <a:pt x="7097" y="1025"/>
                    </a:lnTo>
                    <a:lnTo>
                      <a:pt x="6911" y="876"/>
                    </a:lnTo>
                    <a:lnTo>
                      <a:pt x="6725" y="745"/>
                    </a:lnTo>
                    <a:lnTo>
                      <a:pt x="6539" y="615"/>
                    </a:lnTo>
                    <a:lnTo>
                      <a:pt x="6334" y="503"/>
                    </a:lnTo>
                    <a:lnTo>
                      <a:pt x="5961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806" y="19"/>
                    </a:ln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39;p41">
                <a:extLst>
                  <a:ext uri="{FF2B5EF4-FFF2-40B4-BE49-F238E27FC236}">
                    <a16:creationId xmlns:a16="http://schemas.microsoft.com/office/drawing/2014/main" id="{08E2A3B0-D096-4F35-8B68-49F637AE676C}"/>
                  </a:ext>
                </a:extLst>
              </p:cNvPr>
              <p:cNvSpPr/>
              <p:nvPr/>
            </p:nvSpPr>
            <p:spPr>
              <a:xfrm>
                <a:off x="4024200" y="3220500"/>
                <a:ext cx="2585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39" extrusionOk="0">
                    <a:moveTo>
                      <a:pt x="5924" y="0"/>
                    </a:moveTo>
                    <a:lnTo>
                      <a:pt x="5552" y="19"/>
                    </a:lnTo>
                    <a:lnTo>
                      <a:pt x="5161" y="75"/>
                    </a:lnTo>
                    <a:lnTo>
                      <a:pt x="4769" y="187"/>
                    </a:lnTo>
                    <a:lnTo>
                      <a:pt x="4378" y="317"/>
                    </a:lnTo>
                    <a:lnTo>
                      <a:pt x="4006" y="503"/>
                    </a:lnTo>
                    <a:lnTo>
                      <a:pt x="3801" y="615"/>
                    </a:lnTo>
                    <a:lnTo>
                      <a:pt x="3615" y="745"/>
                    </a:lnTo>
                    <a:lnTo>
                      <a:pt x="3428" y="894"/>
                    </a:lnTo>
                    <a:lnTo>
                      <a:pt x="3261" y="1043"/>
                    </a:lnTo>
                    <a:lnTo>
                      <a:pt x="2832" y="1416"/>
                    </a:lnTo>
                    <a:lnTo>
                      <a:pt x="2553" y="1733"/>
                    </a:lnTo>
                    <a:lnTo>
                      <a:pt x="2273" y="2049"/>
                    </a:lnTo>
                    <a:lnTo>
                      <a:pt x="2013" y="2385"/>
                    </a:lnTo>
                    <a:lnTo>
                      <a:pt x="1789" y="2739"/>
                    </a:lnTo>
                    <a:lnTo>
                      <a:pt x="1566" y="3093"/>
                    </a:lnTo>
                    <a:lnTo>
                      <a:pt x="1379" y="3446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6" y="4918"/>
                    </a:lnTo>
                    <a:lnTo>
                      <a:pt x="634" y="5291"/>
                    </a:lnTo>
                    <a:lnTo>
                      <a:pt x="522" y="5663"/>
                    </a:lnTo>
                    <a:lnTo>
                      <a:pt x="355" y="6390"/>
                    </a:lnTo>
                    <a:lnTo>
                      <a:pt x="224" y="7079"/>
                    </a:lnTo>
                    <a:lnTo>
                      <a:pt x="131" y="7749"/>
                    </a:lnTo>
                    <a:lnTo>
                      <a:pt x="57" y="8364"/>
                    </a:lnTo>
                    <a:lnTo>
                      <a:pt x="19" y="8904"/>
                    </a:lnTo>
                    <a:lnTo>
                      <a:pt x="1" y="9389"/>
                    </a:lnTo>
                    <a:lnTo>
                      <a:pt x="19" y="10059"/>
                    </a:lnTo>
                    <a:lnTo>
                      <a:pt x="19" y="10320"/>
                    </a:lnTo>
                    <a:lnTo>
                      <a:pt x="280" y="10320"/>
                    </a:lnTo>
                    <a:lnTo>
                      <a:pt x="951" y="10339"/>
                    </a:lnTo>
                    <a:lnTo>
                      <a:pt x="1435" y="10320"/>
                    </a:lnTo>
                    <a:lnTo>
                      <a:pt x="1975" y="10283"/>
                    </a:lnTo>
                    <a:lnTo>
                      <a:pt x="2590" y="10208"/>
                    </a:lnTo>
                    <a:lnTo>
                      <a:pt x="3261" y="10115"/>
                    </a:lnTo>
                    <a:lnTo>
                      <a:pt x="3950" y="9985"/>
                    </a:lnTo>
                    <a:lnTo>
                      <a:pt x="4676" y="9817"/>
                    </a:lnTo>
                    <a:lnTo>
                      <a:pt x="5049" y="9705"/>
                    </a:lnTo>
                    <a:lnTo>
                      <a:pt x="5421" y="9594"/>
                    </a:lnTo>
                    <a:lnTo>
                      <a:pt x="5794" y="9463"/>
                    </a:lnTo>
                    <a:lnTo>
                      <a:pt x="6167" y="9314"/>
                    </a:lnTo>
                    <a:lnTo>
                      <a:pt x="6539" y="9147"/>
                    </a:lnTo>
                    <a:lnTo>
                      <a:pt x="6893" y="8960"/>
                    </a:lnTo>
                    <a:lnTo>
                      <a:pt x="7247" y="8774"/>
                    </a:lnTo>
                    <a:lnTo>
                      <a:pt x="7601" y="8550"/>
                    </a:lnTo>
                    <a:lnTo>
                      <a:pt x="7955" y="8327"/>
                    </a:lnTo>
                    <a:lnTo>
                      <a:pt x="8290" y="8066"/>
                    </a:lnTo>
                    <a:lnTo>
                      <a:pt x="8607" y="7787"/>
                    </a:lnTo>
                    <a:lnTo>
                      <a:pt x="8923" y="7507"/>
                    </a:lnTo>
                    <a:lnTo>
                      <a:pt x="9296" y="7079"/>
                    </a:lnTo>
                    <a:lnTo>
                      <a:pt x="9445" y="6911"/>
                    </a:lnTo>
                    <a:lnTo>
                      <a:pt x="9594" y="6725"/>
                    </a:lnTo>
                    <a:lnTo>
                      <a:pt x="9724" y="6539"/>
                    </a:lnTo>
                    <a:lnTo>
                      <a:pt x="9836" y="6334"/>
                    </a:lnTo>
                    <a:lnTo>
                      <a:pt x="10023" y="5961"/>
                    </a:lnTo>
                    <a:lnTo>
                      <a:pt x="10153" y="5570"/>
                    </a:lnTo>
                    <a:lnTo>
                      <a:pt x="10265" y="5179"/>
                    </a:lnTo>
                    <a:lnTo>
                      <a:pt x="10321" y="4788"/>
                    </a:lnTo>
                    <a:lnTo>
                      <a:pt x="10339" y="4415"/>
                    </a:lnTo>
                    <a:lnTo>
                      <a:pt x="10321" y="4024"/>
                    </a:lnTo>
                    <a:lnTo>
                      <a:pt x="10265" y="3651"/>
                    </a:lnTo>
                    <a:lnTo>
                      <a:pt x="10172" y="3279"/>
                    </a:lnTo>
                    <a:lnTo>
                      <a:pt x="10041" y="2925"/>
                    </a:lnTo>
                    <a:lnTo>
                      <a:pt x="9874" y="2590"/>
                    </a:lnTo>
                    <a:lnTo>
                      <a:pt x="9706" y="2254"/>
                    </a:lnTo>
                    <a:lnTo>
                      <a:pt x="9482" y="1938"/>
                    </a:lnTo>
                    <a:lnTo>
                      <a:pt x="9259" y="1621"/>
                    </a:lnTo>
                    <a:lnTo>
                      <a:pt x="8998" y="1342"/>
                    </a:lnTo>
                    <a:lnTo>
                      <a:pt x="8700" y="1081"/>
                    </a:lnTo>
                    <a:lnTo>
                      <a:pt x="8402" y="857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5" y="298"/>
                    </a:lnTo>
                    <a:lnTo>
                      <a:pt x="7061" y="168"/>
                    </a:lnTo>
                    <a:lnTo>
                      <a:pt x="6688" y="75"/>
                    </a:lnTo>
                    <a:lnTo>
                      <a:pt x="6316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0;p41">
                <a:extLst>
                  <a:ext uri="{FF2B5EF4-FFF2-40B4-BE49-F238E27FC236}">
                    <a16:creationId xmlns:a16="http://schemas.microsoft.com/office/drawing/2014/main" id="{933D4278-BB1A-4AA0-9C1C-889E4656BADC}"/>
                  </a:ext>
                </a:extLst>
              </p:cNvPr>
              <p:cNvSpPr/>
              <p:nvPr/>
            </p:nvSpPr>
            <p:spPr>
              <a:xfrm>
                <a:off x="3698225" y="2662125"/>
                <a:ext cx="215175" cy="3171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2687" extrusionOk="0">
                    <a:moveTo>
                      <a:pt x="4303" y="1"/>
                    </a:moveTo>
                    <a:lnTo>
                      <a:pt x="3912" y="19"/>
                    </a:lnTo>
                    <a:lnTo>
                      <a:pt x="3540" y="57"/>
                    </a:lnTo>
                    <a:lnTo>
                      <a:pt x="3167" y="131"/>
                    </a:lnTo>
                    <a:lnTo>
                      <a:pt x="2795" y="243"/>
                    </a:lnTo>
                    <a:lnTo>
                      <a:pt x="2441" y="373"/>
                    </a:lnTo>
                    <a:lnTo>
                      <a:pt x="2105" y="541"/>
                    </a:lnTo>
                    <a:lnTo>
                      <a:pt x="1770" y="746"/>
                    </a:lnTo>
                    <a:lnTo>
                      <a:pt x="1472" y="969"/>
                    </a:lnTo>
                    <a:lnTo>
                      <a:pt x="1193" y="1211"/>
                    </a:lnTo>
                    <a:lnTo>
                      <a:pt x="932" y="1510"/>
                    </a:lnTo>
                    <a:lnTo>
                      <a:pt x="690" y="1826"/>
                    </a:lnTo>
                    <a:lnTo>
                      <a:pt x="485" y="2161"/>
                    </a:lnTo>
                    <a:lnTo>
                      <a:pt x="317" y="2534"/>
                    </a:lnTo>
                    <a:lnTo>
                      <a:pt x="187" y="2944"/>
                    </a:lnTo>
                    <a:lnTo>
                      <a:pt x="131" y="3149"/>
                    </a:lnTo>
                    <a:lnTo>
                      <a:pt x="75" y="3372"/>
                    </a:lnTo>
                    <a:lnTo>
                      <a:pt x="56" y="3596"/>
                    </a:lnTo>
                    <a:lnTo>
                      <a:pt x="19" y="3838"/>
                    </a:lnTo>
                    <a:lnTo>
                      <a:pt x="0" y="4415"/>
                    </a:lnTo>
                    <a:lnTo>
                      <a:pt x="19" y="4825"/>
                    </a:lnTo>
                    <a:lnTo>
                      <a:pt x="56" y="5254"/>
                    </a:lnTo>
                    <a:lnTo>
                      <a:pt x="112" y="5664"/>
                    </a:lnTo>
                    <a:lnTo>
                      <a:pt x="187" y="6073"/>
                    </a:lnTo>
                    <a:lnTo>
                      <a:pt x="280" y="6483"/>
                    </a:lnTo>
                    <a:lnTo>
                      <a:pt x="392" y="6874"/>
                    </a:lnTo>
                    <a:lnTo>
                      <a:pt x="522" y="7247"/>
                    </a:lnTo>
                    <a:lnTo>
                      <a:pt x="671" y="7638"/>
                    </a:lnTo>
                    <a:lnTo>
                      <a:pt x="839" y="7992"/>
                    </a:lnTo>
                    <a:lnTo>
                      <a:pt x="1006" y="8346"/>
                    </a:lnTo>
                    <a:lnTo>
                      <a:pt x="1174" y="8700"/>
                    </a:lnTo>
                    <a:lnTo>
                      <a:pt x="1360" y="9035"/>
                    </a:lnTo>
                    <a:lnTo>
                      <a:pt x="1751" y="9668"/>
                    </a:lnTo>
                    <a:lnTo>
                      <a:pt x="2161" y="10265"/>
                    </a:lnTo>
                    <a:lnTo>
                      <a:pt x="2552" y="10805"/>
                    </a:lnTo>
                    <a:lnTo>
                      <a:pt x="2944" y="11270"/>
                    </a:lnTo>
                    <a:lnTo>
                      <a:pt x="3297" y="11680"/>
                    </a:lnTo>
                    <a:lnTo>
                      <a:pt x="3633" y="12034"/>
                    </a:lnTo>
                    <a:lnTo>
                      <a:pt x="4117" y="12519"/>
                    </a:lnTo>
                    <a:lnTo>
                      <a:pt x="4303" y="12686"/>
                    </a:lnTo>
                    <a:lnTo>
                      <a:pt x="4490" y="12519"/>
                    </a:lnTo>
                    <a:lnTo>
                      <a:pt x="4974" y="12034"/>
                    </a:lnTo>
                    <a:lnTo>
                      <a:pt x="5309" y="11680"/>
                    </a:lnTo>
                    <a:lnTo>
                      <a:pt x="5663" y="11270"/>
                    </a:lnTo>
                    <a:lnTo>
                      <a:pt x="6054" y="10805"/>
                    </a:lnTo>
                    <a:lnTo>
                      <a:pt x="6446" y="10265"/>
                    </a:lnTo>
                    <a:lnTo>
                      <a:pt x="6855" y="9668"/>
                    </a:lnTo>
                    <a:lnTo>
                      <a:pt x="7247" y="9035"/>
                    </a:lnTo>
                    <a:lnTo>
                      <a:pt x="7433" y="8700"/>
                    </a:lnTo>
                    <a:lnTo>
                      <a:pt x="7600" y="8346"/>
                    </a:lnTo>
                    <a:lnTo>
                      <a:pt x="7768" y="7992"/>
                    </a:lnTo>
                    <a:lnTo>
                      <a:pt x="7936" y="7638"/>
                    </a:lnTo>
                    <a:lnTo>
                      <a:pt x="8085" y="7247"/>
                    </a:lnTo>
                    <a:lnTo>
                      <a:pt x="8215" y="6874"/>
                    </a:lnTo>
                    <a:lnTo>
                      <a:pt x="8327" y="6483"/>
                    </a:lnTo>
                    <a:lnTo>
                      <a:pt x="8420" y="6073"/>
                    </a:lnTo>
                    <a:lnTo>
                      <a:pt x="8495" y="5664"/>
                    </a:lnTo>
                    <a:lnTo>
                      <a:pt x="8550" y="5254"/>
                    </a:lnTo>
                    <a:lnTo>
                      <a:pt x="8588" y="4825"/>
                    </a:lnTo>
                    <a:lnTo>
                      <a:pt x="8606" y="4415"/>
                    </a:lnTo>
                    <a:lnTo>
                      <a:pt x="8588" y="3838"/>
                    </a:lnTo>
                    <a:lnTo>
                      <a:pt x="8550" y="3596"/>
                    </a:lnTo>
                    <a:lnTo>
                      <a:pt x="8532" y="3372"/>
                    </a:lnTo>
                    <a:lnTo>
                      <a:pt x="8476" y="3149"/>
                    </a:lnTo>
                    <a:lnTo>
                      <a:pt x="8420" y="2944"/>
                    </a:lnTo>
                    <a:lnTo>
                      <a:pt x="8290" y="2534"/>
                    </a:lnTo>
                    <a:lnTo>
                      <a:pt x="8122" y="2161"/>
                    </a:lnTo>
                    <a:lnTo>
                      <a:pt x="7917" y="1826"/>
                    </a:lnTo>
                    <a:lnTo>
                      <a:pt x="7675" y="1510"/>
                    </a:lnTo>
                    <a:lnTo>
                      <a:pt x="7414" y="1211"/>
                    </a:lnTo>
                    <a:lnTo>
                      <a:pt x="7135" y="969"/>
                    </a:lnTo>
                    <a:lnTo>
                      <a:pt x="6837" y="746"/>
                    </a:lnTo>
                    <a:lnTo>
                      <a:pt x="6501" y="541"/>
                    </a:lnTo>
                    <a:lnTo>
                      <a:pt x="6166" y="373"/>
                    </a:lnTo>
                    <a:lnTo>
                      <a:pt x="5812" y="243"/>
                    </a:lnTo>
                    <a:lnTo>
                      <a:pt x="5440" y="131"/>
                    </a:lnTo>
                    <a:lnTo>
                      <a:pt x="5067" y="57"/>
                    </a:lnTo>
                    <a:lnTo>
                      <a:pt x="4695" y="19"/>
                    </a:lnTo>
                    <a:lnTo>
                      <a:pt x="4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1;p41">
                <a:extLst>
                  <a:ext uri="{FF2B5EF4-FFF2-40B4-BE49-F238E27FC236}">
                    <a16:creationId xmlns:a16="http://schemas.microsoft.com/office/drawing/2014/main" id="{B0AC9C54-ADB7-46B7-AE90-B1D2DB56617D}"/>
                  </a:ext>
                </a:extLst>
              </p:cNvPr>
              <p:cNvSpPr/>
              <p:nvPr/>
            </p:nvSpPr>
            <p:spPr>
              <a:xfrm>
                <a:off x="3300050" y="3291750"/>
                <a:ext cx="258025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21" h="10339" extrusionOk="0">
                    <a:moveTo>
                      <a:pt x="4397" y="0"/>
                    </a:moveTo>
                    <a:lnTo>
                      <a:pt x="4024" y="19"/>
                    </a:lnTo>
                    <a:lnTo>
                      <a:pt x="3652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71" y="447"/>
                    </a:lnTo>
                    <a:lnTo>
                      <a:pt x="2236" y="634"/>
                    </a:lnTo>
                    <a:lnTo>
                      <a:pt x="1919" y="857"/>
                    </a:lnTo>
                    <a:lnTo>
                      <a:pt x="1621" y="1081"/>
                    </a:lnTo>
                    <a:lnTo>
                      <a:pt x="1342" y="1342"/>
                    </a:lnTo>
                    <a:lnTo>
                      <a:pt x="1081" y="1621"/>
                    </a:lnTo>
                    <a:lnTo>
                      <a:pt x="839" y="1919"/>
                    </a:lnTo>
                    <a:lnTo>
                      <a:pt x="634" y="2254"/>
                    </a:lnTo>
                    <a:lnTo>
                      <a:pt x="448" y="2571"/>
                    </a:lnTo>
                    <a:lnTo>
                      <a:pt x="299" y="2925"/>
                    </a:lnTo>
                    <a:lnTo>
                      <a:pt x="168" y="3279"/>
                    </a:lnTo>
                    <a:lnTo>
                      <a:pt x="75" y="3651"/>
                    </a:lnTo>
                    <a:lnTo>
                      <a:pt x="19" y="4024"/>
                    </a:lnTo>
                    <a:lnTo>
                      <a:pt x="1" y="4415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68" y="5570"/>
                    </a:lnTo>
                    <a:lnTo>
                      <a:pt x="317" y="5961"/>
                    </a:lnTo>
                    <a:lnTo>
                      <a:pt x="504" y="6334"/>
                    </a:lnTo>
                    <a:lnTo>
                      <a:pt x="615" y="6520"/>
                    </a:lnTo>
                    <a:lnTo>
                      <a:pt x="746" y="6706"/>
                    </a:lnTo>
                    <a:lnTo>
                      <a:pt x="876" y="6893"/>
                    </a:lnTo>
                    <a:lnTo>
                      <a:pt x="1025" y="7079"/>
                    </a:lnTo>
                    <a:lnTo>
                      <a:pt x="1416" y="7507"/>
                    </a:lnTo>
                    <a:lnTo>
                      <a:pt x="1714" y="7787"/>
                    </a:lnTo>
                    <a:lnTo>
                      <a:pt x="2050" y="8066"/>
                    </a:lnTo>
                    <a:lnTo>
                      <a:pt x="2385" y="8308"/>
                    </a:lnTo>
                    <a:lnTo>
                      <a:pt x="2720" y="8551"/>
                    </a:lnTo>
                    <a:lnTo>
                      <a:pt x="3074" y="8755"/>
                    </a:lnTo>
                    <a:lnTo>
                      <a:pt x="3428" y="8960"/>
                    </a:lnTo>
                    <a:lnTo>
                      <a:pt x="3801" y="9147"/>
                    </a:lnTo>
                    <a:lnTo>
                      <a:pt x="4173" y="9296"/>
                    </a:lnTo>
                    <a:lnTo>
                      <a:pt x="4527" y="9445"/>
                    </a:lnTo>
                    <a:lnTo>
                      <a:pt x="4900" y="9594"/>
                    </a:lnTo>
                    <a:lnTo>
                      <a:pt x="5272" y="9705"/>
                    </a:lnTo>
                    <a:lnTo>
                      <a:pt x="5645" y="9817"/>
                    </a:lnTo>
                    <a:lnTo>
                      <a:pt x="6371" y="9985"/>
                    </a:lnTo>
                    <a:lnTo>
                      <a:pt x="7079" y="10115"/>
                    </a:lnTo>
                    <a:lnTo>
                      <a:pt x="7731" y="10208"/>
                    </a:lnTo>
                    <a:lnTo>
                      <a:pt x="8346" y="10283"/>
                    </a:lnTo>
                    <a:lnTo>
                      <a:pt x="8886" y="10320"/>
                    </a:lnTo>
                    <a:lnTo>
                      <a:pt x="9370" y="10339"/>
                    </a:lnTo>
                    <a:lnTo>
                      <a:pt x="10060" y="10320"/>
                    </a:lnTo>
                    <a:lnTo>
                      <a:pt x="10302" y="10320"/>
                    </a:lnTo>
                    <a:lnTo>
                      <a:pt x="10320" y="10059"/>
                    </a:lnTo>
                    <a:lnTo>
                      <a:pt x="10320" y="9389"/>
                    </a:lnTo>
                    <a:lnTo>
                      <a:pt x="10302" y="8904"/>
                    </a:lnTo>
                    <a:lnTo>
                      <a:pt x="10265" y="8346"/>
                    </a:lnTo>
                    <a:lnTo>
                      <a:pt x="10209" y="7750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799" y="5663"/>
                    </a:lnTo>
                    <a:lnTo>
                      <a:pt x="9706" y="5291"/>
                    </a:lnTo>
                    <a:lnTo>
                      <a:pt x="9575" y="4918"/>
                    </a:lnTo>
                    <a:lnTo>
                      <a:pt x="9445" y="4546"/>
                    </a:lnTo>
                    <a:lnTo>
                      <a:pt x="9296" y="4173"/>
                    </a:lnTo>
                    <a:lnTo>
                      <a:pt x="9128" y="3800"/>
                    </a:lnTo>
                    <a:lnTo>
                      <a:pt x="8961" y="3447"/>
                    </a:lnTo>
                    <a:lnTo>
                      <a:pt x="8756" y="3074"/>
                    </a:lnTo>
                    <a:lnTo>
                      <a:pt x="8551" y="2739"/>
                    </a:lnTo>
                    <a:lnTo>
                      <a:pt x="8309" y="2385"/>
                    </a:lnTo>
                    <a:lnTo>
                      <a:pt x="8048" y="2049"/>
                    </a:lnTo>
                    <a:lnTo>
                      <a:pt x="7787" y="1733"/>
                    </a:lnTo>
                    <a:lnTo>
                      <a:pt x="7489" y="1416"/>
                    </a:lnTo>
                    <a:lnTo>
                      <a:pt x="7079" y="1025"/>
                    </a:lnTo>
                    <a:lnTo>
                      <a:pt x="6893" y="876"/>
                    </a:lnTo>
                    <a:lnTo>
                      <a:pt x="6707" y="745"/>
                    </a:lnTo>
                    <a:lnTo>
                      <a:pt x="6520" y="615"/>
                    </a:lnTo>
                    <a:lnTo>
                      <a:pt x="6334" y="503"/>
                    </a:lnTo>
                    <a:lnTo>
                      <a:pt x="5943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788" y="19"/>
                    </a:lnTo>
                    <a:lnTo>
                      <a:pt x="4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2;p41">
                <a:extLst>
                  <a:ext uri="{FF2B5EF4-FFF2-40B4-BE49-F238E27FC236}">
                    <a16:creationId xmlns:a16="http://schemas.microsoft.com/office/drawing/2014/main" id="{F5601060-9205-410F-BF11-E1FB94834E79}"/>
                  </a:ext>
                </a:extLst>
              </p:cNvPr>
              <p:cNvSpPr/>
              <p:nvPr/>
            </p:nvSpPr>
            <p:spPr>
              <a:xfrm>
                <a:off x="3187350" y="2624400"/>
                <a:ext cx="258500" cy="25802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21" extrusionOk="0">
                    <a:moveTo>
                      <a:pt x="4415" y="1"/>
                    </a:moveTo>
                    <a:lnTo>
                      <a:pt x="4043" y="19"/>
                    </a:lnTo>
                    <a:lnTo>
                      <a:pt x="3652" y="75"/>
                    </a:lnTo>
                    <a:lnTo>
                      <a:pt x="3298" y="168"/>
                    </a:lnTo>
                    <a:lnTo>
                      <a:pt x="2925" y="299"/>
                    </a:lnTo>
                    <a:lnTo>
                      <a:pt x="2590" y="448"/>
                    </a:lnTo>
                    <a:lnTo>
                      <a:pt x="2255" y="634"/>
                    </a:lnTo>
                    <a:lnTo>
                      <a:pt x="1938" y="839"/>
                    </a:lnTo>
                    <a:lnTo>
                      <a:pt x="1640" y="1081"/>
                    </a:lnTo>
                    <a:lnTo>
                      <a:pt x="1361" y="1342"/>
                    </a:lnTo>
                    <a:lnTo>
                      <a:pt x="1100" y="1621"/>
                    </a:lnTo>
                    <a:lnTo>
                      <a:pt x="858" y="1919"/>
                    </a:lnTo>
                    <a:lnTo>
                      <a:pt x="653" y="2236"/>
                    </a:lnTo>
                    <a:lnTo>
                      <a:pt x="466" y="2571"/>
                    </a:lnTo>
                    <a:lnTo>
                      <a:pt x="299" y="2925"/>
                    </a:lnTo>
                    <a:lnTo>
                      <a:pt x="187" y="3279"/>
                    </a:lnTo>
                    <a:lnTo>
                      <a:pt x="94" y="3652"/>
                    </a:lnTo>
                    <a:lnTo>
                      <a:pt x="38" y="4024"/>
                    </a:lnTo>
                    <a:lnTo>
                      <a:pt x="1" y="4397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87" y="5571"/>
                    </a:lnTo>
                    <a:lnTo>
                      <a:pt x="317" y="5943"/>
                    </a:lnTo>
                    <a:lnTo>
                      <a:pt x="522" y="6334"/>
                    </a:lnTo>
                    <a:lnTo>
                      <a:pt x="634" y="6521"/>
                    </a:lnTo>
                    <a:lnTo>
                      <a:pt x="746" y="6707"/>
                    </a:lnTo>
                    <a:lnTo>
                      <a:pt x="895" y="6893"/>
                    </a:lnTo>
                    <a:lnTo>
                      <a:pt x="1044" y="7079"/>
                    </a:lnTo>
                    <a:lnTo>
                      <a:pt x="1435" y="7489"/>
                    </a:lnTo>
                    <a:lnTo>
                      <a:pt x="1733" y="7787"/>
                    </a:lnTo>
                    <a:lnTo>
                      <a:pt x="2068" y="8067"/>
                    </a:lnTo>
                    <a:lnTo>
                      <a:pt x="2385" y="8309"/>
                    </a:lnTo>
                    <a:lnTo>
                      <a:pt x="2739" y="8551"/>
                    </a:lnTo>
                    <a:lnTo>
                      <a:pt x="3093" y="8756"/>
                    </a:lnTo>
                    <a:lnTo>
                      <a:pt x="3447" y="8961"/>
                    </a:lnTo>
                    <a:lnTo>
                      <a:pt x="3819" y="9128"/>
                    </a:lnTo>
                    <a:lnTo>
                      <a:pt x="4173" y="9296"/>
                    </a:lnTo>
                    <a:lnTo>
                      <a:pt x="4546" y="9445"/>
                    </a:lnTo>
                    <a:lnTo>
                      <a:pt x="4918" y="9575"/>
                    </a:lnTo>
                    <a:lnTo>
                      <a:pt x="5291" y="9706"/>
                    </a:lnTo>
                    <a:lnTo>
                      <a:pt x="5664" y="9799"/>
                    </a:lnTo>
                    <a:lnTo>
                      <a:pt x="6390" y="9985"/>
                    </a:lnTo>
                    <a:lnTo>
                      <a:pt x="7079" y="10116"/>
                    </a:lnTo>
                    <a:lnTo>
                      <a:pt x="7750" y="10209"/>
                    </a:lnTo>
                    <a:lnTo>
                      <a:pt x="8365" y="10265"/>
                    </a:lnTo>
                    <a:lnTo>
                      <a:pt x="8905" y="10302"/>
                    </a:lnTo>
                    <a:lnTo>
                      <a:pt x="9389" y="10321"/>
                    </a:lnTo>
                    <a:lnTo>
                      <a:pt x="10078" y="10321"/>
                    </a:lnTo>
                    <a:lnTo>
                      <a:pt x="10320" y="10302"/>
                    </a:lnTo>
                    <a:lnTo>
                      <a:pt x="10339" y="10060"/>
                    </a:lnTo>
                    <a:lnTo>
                      <a:pt x="10339" y="9371"/>
                    </a:lnTo>
                    <a:lnTo>
                      <a:pt x="10320" y="8905"/>
                    </a:lnTo>
                    <a:lnTo>
                      <a:pt x="10283" y="8346"/>
                    </a:lnTo>
                    <a:lnTo>
                      <a:pt x="10227" y="7731"/>
                    </a:lnTo>
                    <a:lnTo>
                      <a:pt x="10134" y="7079"/>
                    </a:lnTo>
                    <a:lnTo>
                      <a:pt x="10004" y="6372"/>
                    </a:lnTo>
                    <a:lnTo>
                      <a:pt x="9818" y="5645"/>
                    </a:lnTo>
                    <a:lnTo>
                      <a:pt x="9706" y="5272"/>
                    </a:lnTo>
                    <a:lnTo>
                      <a:pt x="9594" y="4900"/>
                    </a:lnTo>
                    <a:lnTo>
                      <a:pt x="9464" y="4546"/>
                    </a:lnTo>
                    <a:lnTo>
                      <a:pt x="9315" y="4173"/>
                    </a:lnTo>
                    <a:lnTo>
                      <a:pt x="9147" y="3801"/>
                    </a:lnTo>
                    <a:lnTo>
                      <a:pt x="8961" y="3428"/>
                    </a:lnTo>
                    <a:lnTo>
                      <a:pt x="8774" y="3074"/>
                    </a:lnTo>
                    <a:lnTo>
                      <a:pt x="8551" y="2720"/>
                    </a:lnTo>
                    <a:lnTo>
                      <a:pt x="8327" y="2385"/>
                    </a:lnTo>
                    <a:lnTo>
                      <a:pt x="8067" y="2050"/>
                    </a:lnTo>
                    <a:lnTo>
                      <a:pt x="7806" y="1715"/>
                    </a:lnTo>
                    <a:lnTo>
                      <a:pt x="7508" y="1417"/>
                    </a:lnTo>
                    <a:lnTo>
                      <a:pt x="7098" y="1025"/>
                    </a:lnTo>
                    <a:lnTo>
                      <a:pt x="6912" y="876"/>
                    </a:lnTo>
                    <a:lnTo>
                      <a:pt x="6725" y="746"/>
                    </a:lnTo>
                    <a:lnTo>
                      <a:pt x="6539" y="616"/>
                    </a:lnTo>
                    <a:lnTo>
                      <a:pt x="6353" y="504"/>
                    </a:lnTo>
                    <a:lnTo>
                      <a:pt x="5962" y="317"/>
                    </a:lnTo>
                    <a:lnTo>
                      <a:pt x="5570" y="168"/>
                    </a:lnTo>
                    <a:lnTo>
                      <a:pt x="5198" y="75"/>
                    </a:lnTo>
                    <a:lnTo>
                      <a:pt x="4807" y="19"/>
                    </a:lnTo>
                    <a:lnTo>
                      <a:pt x="44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43;p41">
                <a:extLst>
                  <a:ext uri="{FF2B5EF4-FFF2-40B4-BE49-F238E27FC236}">
                    <a16:creationId xmlns:a16="http://schemas.microsoft.com/office/drawing/2014/main" id="{A58DF234-0B82-4CCC-9B0C-FFB97D197720}"/>
                  </a:ext>
                </a:extLst>
              </p:cNvPr>
              <p:cNvSpPr/>
              <p:nvPr/>
            </p:nvSpPr>
            <p:spPr>
              <a:xfrm>
                <a:off x="3501225" y="3159025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2571" y="0"/>
                    </a:moveTo>
                    <a:lnTo>
                      <a:pt x="2348" y="19"/>
                    </a:lnTo>
                    <a:lnTo>
                      <a:pt x="2124" y="56"/>
                    </a:lnTo>
                    <a:lnTo>
                      <a:pt x="1919" y="112"/>
                    </a:lnTo>
                    <a:lnTo>
                      <a:pt x="1715" y="187"/>
                    </a:lnTo>
                    <a:lnTo>
                      <a:pt x="1510" y="261"/>
                    </a:lnTo>
                    <a:lnTo>
                      <a:pt x="1323" y="373"/>
                    </a:lnTo>
                    <a:lnTo>
                      <a:pt x="1137" y="503"/>
                    </a:lnTo>
                    <a:lnTo>
                      <a:pt x="951" y="634"/>
                    </a:lnTo>
                    <a:lnTo>
                      <a:pt x="783" y="783"/>
                    </a:lnTo>
                    <a:lnTo>
                      <a:pt x="634" y="950"/>
                    </a:lnTo>
                    <a:lnTo>
                      <a:pt x="504" y="1118"/>
                    </a:lnTo>
                    <a:lnTo>
                      <a:pt x="373" y="1304"/>
                    </a:lnTo>
                    <a:lnTo>
                      <a:pt x="280" y="1509"/>
                    </a:lnTo>
                    <a:lnTo>
                      <a:pt x="187" y="1714"/>
                    </a:lnTo>
                    <a:lnTo>
                      <a:pt x="113" y="1919"/>
                    </a:lnTo>
                    <a:lnTo>
                      <a:pt x="57" y="2124"/>
                    </a:lnTo>
                    <a:lnTo>
                      <a:pt x="19" y="2348"/>
                    </a:lnTo>
                    <a:lnTo>
                      <a:pt x="1" y="2571"/>
                    </a:lnTo>
                    <a:lnTo>
                      <a:pt x="19" y="2795"/>
                    </a:lnTo>
                    <a:lnTo>
                      <a:pt x="57" y="3018"/>
                    </a:lnTo>
                    <a:lnTo>
                      <a:pt x="113" y="3242"/>
                    </a:lnTo>
                    <a:lnTo>
                      <a:pt x="187" y="3465"/>
                    </a:lnTo>
                    <a:lnTo>
                      <a:pt x="299" y="3689"/>
                    </a:lnTo>
                    <a:lnTo>
                      <a:pt x="448" y="3912"/>
                    </a:lnTo>
                    <a:lnTo>
                      <a:pt x="616" y="4136"/>
                    </a:lnTo>
                    <a:lnTo>
                      <a:pt x="839" y="4378"/>
                    </a:lnTo>
                    <a:lnTo>
                      <a:pt x="1007" y="4546"/>
                    </a:lnTo>
                    <a:lnTo>
                      <a:pt x="1193" y="4695"/>
                    </a:lnTo>
                    <a:lnTo>
                      <a:pt x="1398" y="4844"/>
                    </a:lnTo>
                    <a:lnTo>
                      <a:pt x="1603" y="4993"/>
                    </a:lnTo>
                    <a:lnTo>
                      <a:pt x="2013" y="5216"/>
                    </a:lnTo>
                    <a:lnTo>
                      <a:pt x="2441" y="5421"/>
                    </a:lnTo>
                    <a:lnTo>
                      <a:pt x="2869" y="5589"/>
                    </a:lnTo>
                    <a:lnTo>
                      <a:pt x="3298" y="5719"/>
                    </a:lnTo>
                    <a:lnTo>
                      <a:pt x="3726" y="5831"/>
                    </a:lnTo>
                    <a:lnTo>
                      <a:pt x="4136" y="5905"/>
                    </a:lnTo>
                    <a:lnTo>
                      <a:pt x="4509" y="5961"/>
                    </a:lnTo>
                    <a:lnTo>
                      <a:pt x="4881" y="5999"/>
                    </a:lnTo>
                    <a:lnTo>
                      <a:pt x="5477" y="6017"/>
                    </a:lnTo>
                    <a:lnTo>
                      <a:pt x="6018" y="6017"/>
                    </a:lnTo>
                    <a:lnTo>
                      <a:pt x="6018" y="5868"/>
                    </a:lnTo>
                    <a:lnTo>
                      <a:pt x="6018" y="5458"/>
                    </a:lnTo>
                    <a:lnTo>
                      <a:pt x="5999" y="4862"/>
                    </a:lnTo>
                    <a:lnTo>
                      <a:pt x="5962" y="4508"/>
                    </a:lnTo>
                    <a:lnTo>
                      <a:pt x="5906" y="4136"/>
                    </a:lnTo>
                    <a:lnTo>
                      <a:pt x="5831" y="3726"/>
                    </a:lnTo>
                    <a:lnTo>
                      <a:pt x="5720" y="3298"/>
                    </a:lnTo>
                    <a:lnTo>
                      <a:pt x="5589" y="2869"/>
                    </a:lnTo>
                    <a:lnTo>
                      <a:pt x="5421" y="2441"/>
                    </a:lnTo>
                    <a:lnTo>
                      <a:pt x="5235" y="2012"/>
                    </a:lnTo>
                    <a:lnTo>
                      <a:pt x="4993" y="1602"/>
                    </a:lnTo>
                    <a:lnTo>
                      <a:pt x="4844" y="1398"/>
                    </a:lnTo>
                    <a:lnTo>
                      <a:pt x="4695" y="1193"/>
                    </a:lnTo>
                    <a:lnTo>
                      <a:pt x="4546" y="1006"/>
                    </a:lnTo>
                    <a:lnTo>
                      <a:pt x="4378" y="839"/>
                    </a:lnTo>
                    <a:lnTo>
                      <a:pt x="4136" y="615"/>
                    </a:lnTo>
                    <a:lnTo>
                      <a:pt x="3913" y="448"/>
                    </a:lnTo>
                    <a:lnTo>
                      <a:pt x="3689" y="299"/>
                    </a:lnTo>
                    <a:lnTo>
                      <a:pt x="3484" y="187"/>
                    </a:lnTo>
                    <a:lnTo>
                      <a:pt x="3242" y="112"/>
                    </a:lnTo>
                    <a:lnTo>
                      <a:pt x="3018" y="56"/>
                    </a:lnTo>
                    <a:lnTo>
                      <a:pt x="2795" y="19"/>
                    </a:lnTo>
                    <a:lnTo>
                      <a:pt x="25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44;p41">
                <a:extLst>
                  <a:ext uri="{FF2B5EF4-FFF2-40B4-BE49-F238E27FC236}">
                    <a16:creationId xmlns:a16="http://schemas.microsoft.com/office/drawing/2014/main" id="{43F65949-7E52-41CA-8DD2-DA267DF3F96F}"/>
                  </a:ext>
                </a:extLst>
              </p:cNvPr>
              <p:cNvSpPr/>
              <p:nvPr/>
            </p:nvSpPr>
            <p:spPr>
              <a:xfrm>
                <a:off x="4115475" y="2891250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3447" y="1"/>
                    </a:moveTo>
                    <a:lnTo>
                      <a:pt x="3223" y="19"/>
                    </a:lnTo>
                    <a:lnTo>
                      <a:pt x="3000" y="56"/>
                    </a:lnTo>
                    <a:lnTo>
                      <a:pt x="2776" y="112"/>
                    </a:lnTo>
                    <a:lnTo>
                      <a:pt x="2534" y="187"/>
                    </a:lnTo>
                    <a:lnTo>
                      <a:pt x="2329" y="299"/>
                    </a:lnTo>
                    <a:lnTo>
                      <a:pt x="2106" y="448"/>
                    </a:lnTo>
                    <a:lnTo>
                      <a:pt x="1882" y="615"/>
                    </a:lnTo>
                    <a:lnTo>
                      <a:pt x="1640" y="839"/>
                    </a:lnTo>
                    <a:lnTo>
                      <a:pt x="1472" y="1006"/>
                    </a:lnTo>
                    <a:lnTo>
                      <a:pt x="1323" y="1193"/>
                    </a:lnTo>
                    <a:lnTo>
                      <a:pt x="1174" y="1398"/>
                    </a:lnTo>
                    <a:lnTo>
                      <a:pt x="1025" y="1603"/>
                    </a:lnTo>
                    <a:lnTo>
                      <a:pt x="802" y="2012"/>
                    </a:lnTo>
                    <a:lnTo>
                      <a:pt x="597" y="2441"/>
                    </a:lnTo>
                    <a:lnTo>
                      <a:pt x="429" y="2869"/>
                    </a:lnTo>
                    <a:lnTo>
                      <a:pt x="299" y="3298"/>
                    </a:lnTo>
                    <a:lnTo>
                      <a:pt x="187" y="3726"/>
                    </a:lnTo>
                    <a:lnTo>
                      <a:pt x="113" y="4136"/>
                    </a:lnTo>
                    <a:lnTo>
                      <a:pt x="57" y="4508"/>
                    </a:lnTo>
                    <a:lnTo>
                      <a:pt x="19" y="4862"/>
                    </a:lnTo>
                    <a:lnTo>
                      <a:pt x="1" y="5458"/>
                    </a:lnTo>
                    <a:lnTo>
                      <a:pt x="1" y="5868"/>
                    </a:lnTo>
                    <a:lnTo>
                      <a:pt x="1" y="6017"/>
                    </a:lnTo>
                    <a:lnTo>
                      <a:pt x="541" y="6017"/>
                    </a:lnTo>
                    <a:lnTo>
                      <a:pt x="1156" y="5999"/>
                    </a:lnTo>
                    <a:lnTo>
                      <a:pt x="1510" y="5961"/>
                    </a:lnTo>
                    <a:lnTo>
                      <a:pt x="1882" y="5906"/>
                    </a:lnTo>
                    <a:lnTo>
                      <a:pt x="2292" y="5831"/>
                    </a:lnTo>
                    <a:lnTo>
                      <a:pt x="2720" y="5719"/>
                    </a:lnTo>
                    <a:lnTo>
                      <a:pt x="3149" y="5589"/>
                    </a:lnTo>
                    <a:lnTo>
                      <a:pt x="3577" y="5421"/>
                    </a:lnTo>
                    <a:lnTo>
                      <a:pt x="4006" y="5216"/>
                    </a:lnTo>
                    <a:lnTo>
                      <a:pt x="4416" y="4993"/>
                    </a:lnTo>
                    <a:lnTo>
                      <a:pt x="4621" y="4844"/>
                    </a:lnTo>
                    <a:lnTo>
                      <a:pt x="4825" y="4695"/>
                    </a:lnTo>
                    <a:lnTo>
                      <a:pt x="5012" y="4546"/>
                    </a:lnTo>
                    <a:lnTo>
                      <a:pt x="5179" y="4378"/>
                    </a:lnTo>
                    <a:lnTo>
                      <a:pt x="5403" y="4136"/>
                    </a:lnTo>
                    <a:lnTo>
                      <a:pt x="5571" y="3912"/>
                    </a:lnTo>
                    <a:lnTo>
                      <a:pt x="5720" y="3689"/>
                    </a:lnTo>
                    <a:lnTo>
                      <a:pt x="5831" y="3465"/>
                    </a:lnTo>
                    <a:lnTo>
                      <a:pt x="5906" y="3242"/>
                    </a:lnTo>
                    <a:lnTo>
                      <a:pt x="5962" y="3018"/>
                    </a:lnTo>
                    <a:lnTo>
                      <a:pt x="5999" y="2795"/>
                    </a:lnTo>
                    <a:lnTo>
                      <a:pt x="6018" y="2571"/>
                    </a:lnTo>
                    <a:lnTo>
                      <a:pt x="5999" y="2348"/>
                    </a:lnTo>
                    <a:lnTo>
                      <a:pt x="5962" y="2124"/>
                    </a:lnTo>
                    <a:lnTo>
                      <a:pt x="5906" y="1919"/>
                    </a:lnTo>
                    <a:lnTo>
                      <a:pt x="5831" y="1714"/>
                    </a:lnTo>
                    <a:lnTo>
                      <a:pt x="5757" y="1509"/>
                    </a:lnTo>
                    <a:lnTo>
                      <a:pt x="5645" y="1304"/>
                    </a:lnTo>
                    <a:lnTo>
                      <a:pt x="5515" y="1118"/>
                    </a:lnTo>
                    <a:lnTo>
                      <a:pt x="5384" y="951"/>
                    </a:lnTo>
                    <a:lnTo>
                      <a:pt x="5235" y="783"/>
                    </a:lnTo>
                    <a:lnTo>
                      <a:pt x="5068" y="634"/>
                    </a:lnTo>
                    <a:lnTo>
                      <a:pt x="4881" y="503"/>
                    </a:lnTo>
                    <a:lnTo>
                      <a:pt x="4695" y="373"/>
                    </a:lnTo>
                    <a:lnTo>
                      <a:pt x="4509" y="261"/>
                    </a:lnTo>
                    <a:lnTo>
                      <a:pt x="4304" y="187"/>
                    </a:lnTo>
                    <a:lnTo>
                      <a:pt x="4099" y="112"/>
                    </a:lnTo>
                    <a:lnTo>
                      <a:pt x="3894" y="56"/>
                    </a:lnTo>
                    <a:lnTo>
                      <a:pt x="3670" y="19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45;p41">
                <a:extLst>
                  <a:ext uri="{FF2B5EF4-FFF2-40B4-BE49-F238E27FC236}">
                    <a16:creationId xmlns:a16="http://schemas.microsoft.com/office/drawing/2014/main" id="{BAAC0BC2-3A85-43A2-AC60-31E40BA52C1B}"/>
                  </a:ext>
                </a:extLst>
              </p:cNvPr>
              <p:cNvSpPr/>
              <p:nvPr/>
            </p:nvSpPr>
            <p:spPr>
              <a:xfrm>
                <a:off x="3934800" y="2765050"/>
                <a:ext cx="125300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7377" extrusionOk="0">
                    <a:moveTo>
                      <a:pt x="2273" y="0"/>
                    </a:moveTo>
                    <a:lnTo>
                      <a:pt x="2049" y="38"/>
                    </a:lnTo>
                    <a:lnTo>
                      <a:pt x="1844" y="75"/>
                    </a:lnTo>
                    <a:lnTo>
                      <a:pt x="1621" y="131"/>
                    </a:lnTo>
                    <a:lnTo>
                      <a:pt x="1416" y="224"/>
                    </a:lnTo>
                    <a:lnTo>
                      <a:pt x="1211" y="317"/>
                    </a:lnTo>
                    <a:lnTo>
                      <a:pt x="1025" y="429"/>
                    </a:lnTo>
                    <a:lnTo>
                      <a:pt x="857" y="559"/>
                    </a:lnTo>
                    <a:lnTo>
                      <a:pt x="689" y="708"/>
                    </a:lnTo>
                    <a:lnTo>
                      <a:pt x="540" y="876"/>
                    </a:lnTo>
                    <a:lnTo>
                      <a:pt x="391" y="1062"/>
                    </a:lnTo>
                    <a:lnTo>
                      <a:pt x="280" y="1248"/>
                    </a:lnTo>
                    <a:lnTo>
                      <a:pt x="168" y="1472"/>
                    </a:lnTo>
                    <a:lnTo>
                      <a:pt x="93" y="1714"/>
                    </a:lnTo>
                    <a:lnTo>
                      <a:pt x="38" y="1956"/>
                    </a:lnTo>
                    <a:lnTo>
                      <a:pt x="0" y="2236"/>
                    </a:lnTo>
                    <a:lnTo>
                      <a:pt x="0" y="2571"/>
                    </a:lnTo>
                    <a:lnTo>
                      <a:pt x="0" y="2813"/>
                    </a:lnTo>
                    <a:lnTo>
                      <a:pt x="19" y="3055"/>
                    </a:lnTo>
                    <a:lnTo>
                      <a:pt x="56" y="3298"/>
                    </a:lnTo>
                    <a:lnTo>
                      <a:pt x="93" y="3540"/>
                    </a:lnTo>
                    <a:lnTo>
                      <a:pt x="224" y="4005"/>
                    </a:lnTo>
                    <a:lnTo>
                      <a:pt x="391" y="4434"/>
                    </a:lnTo>
                    <a:lnTo>
                      <a:pt x="578" y="4862"/>
                    </a:lnTo>
                    <a:lnTo>
                      <a:pt x="783" y="5253"/>
                    </a:lnTo>
                    <a:lnTo>
                      <a:pt x="1006" y="5626"/>
                    </a:lnTo>
                    <a:lnTo>
                      <a:pt x="1248" y="5980"/>
                    </a:lnTo>
                    <a:lnTo>
                      <a:pt x="1472" y="6278"/>
                    </a:lnTo>
                    <a:lnTo>
                      <a:pt x="1714" y="6557"/>
                    </a:lnTo>
                    <a:lnTo>
                      <a:pt x="2105" y="7004"/>
                    </a:lnTo>
                    <a:lnTo>
                      <a:pt x="2385" y="7284"/>
                    </a:lnTo>
                    <a:lnTo>
                      <a:pt x="2496" y="7377"/>
                    </a:lnTo>
                    <a:lnTo>
                      <a:pt x="2608" y="7284"/>
                    </a:lnTo>
                    <a:lnTo>
                      <a:pt x="2888" y="7004"/>
                    </a:lnTo>
                    <a:lnTo>
                      <a:pt x="3297" y="6557"/>
                    </a:lnTo>
                    <a:lnTo>
                      <a:pt x="3521" y="6278"/>
                    </a:lnTo>
                    <a:lnTo>
                      <a:pt x="3744" y="5980"/>
                    </a:lnTo>
                    <a:lnTo>
                      <a:pt x="3987" y="5626"/>
                    </a:lnTo>
                    <a:lnTo>
                      <a:pt x="4210" y="5253"/>
                    </a:lnTo>
                    <a:lnTo>
                      <a:pt x="4415" y="4862"/>
                    </a:lnTo>
                    <a:lnTo>
                      <a:pt x="4620" y="4434"/>
                    </a:lnTo>
                    <a:lnTo>
                      <a:pt x="4769" y="4005"/>
                    </a:lnTo>
                    <a:lnTo>
                      <a:pt x="4899" y="3540"/>
                    </a:lnTo>
                    <a:lnTo>
                      <a:pt x="4937" y="3298"/>
                    </a:lnTo>
                    <a:lnTo>
                      <a:pt x="4974" y="3055"/>
                    </a:lnTo>
                    <a:lnTo>
                      <a:pt x="4992" y="2813"/>
                    </a:lnTo>
                    <a:lnTo>
                      <a:pt x="5011" y="2571"/>
                    </a:lnTo>
                    <a:lnTo>
                      <a:pt x="4992" y="2236"/>
                    </a:lnTo>
                    <a:lnTo>
                      <a:pt x="4955" y="1956"/>
                    </a:lnTo>
                    <a:lnTo>
                      <a:pt x="4899" y="1714"/>
                    </a:lnTo>
                    <a:lnTo>
                      <a:pt x="4825" y="1472"/>
                    </a:lnTo>
                    <a:lnTo>
                      <a:pt x="4713" y="1248"/>
                    </a:lnTo>
                    <a:lnTo>
                      <a:pt x="4601" y="1062"/>
                    </a:lnTo>
                    <a:lnTo>
                      <a:pt x="4471" y="876"/>
                    </a:lnTo>
                    <a:lnTo>
                      <a:pt x="4322" y="708"/>
                    </a:lnTo>
                    <a:lnTo>
                      <a:pt x="4154" y="559"/>
                    </a:lnTo>
                    <a:lnTo>
                      <a:pt x="3968" y="429"/>
                    </a:lnTo>
                    <a:lnTo>
                      <a:pt x="3782" y="317"/>
                    </a:lnTo>
                    <a:lnTo>
                      <a:pt x="3577" y="224"/>
                    </a:lnTo>
                    <a:lnTo>
                      <a:pt x="3372" y="131"/>
                    </a:lnTo>
                    <a:lnTo>
                      <a:pt x="3167" y="75"/>
                    </a:lnTo>
                    <a:lnTo>
                      <a:pt x="2943" y="38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1646;p41">
            <a:extLst>
              <a:ext uri="{FF2B5EF4-FFF2-40B4-BE49-F238E27FC236}">
                <a16:creationId xmlns:a16="http://schemas.microsoft.com/office/drawing/2014/main" id="{7A254464-668D-4403-A28B-D8F8119790C7}"/>
              </a:ext>
            </a:extLst>
          </p:cNvPr>
          <p:cNvGrpSpPr/>
          <p:nvPr/>
        </p:nvGrpSpPr>
        <p:grpSpPr>
          <a:xfrm>
            <a:off x="5804068" y="2318495"/>
            <a:ext cx="835219" cy="1617868"/>
            <a:chOff x="4570475" y="2101425"/>
            <a:chExt cx="1339350" cy="2594400"/>
          </a:xfrm>
        </p:grpSpPr>
        <p:sp>
          <p:nvSpPr>
            <p:cNvPr id="36" name="Google Shape;1647;p41">
              <a:extLst>
                <a:ext uri="{FF2B5EF4-FFF2-40B4-BE49-F238E27FC236}">
                  <a16:creationId xmlns:a16="http://schemas.microsoft.com/office/drawing/2014/main" id="{87C61615-A51C-461F-B17F-24794AFAAA80}"/>
                </a:ext>
              </a:extLst>
            </p:cNvPr>
            <p:cNvSpPr/>
            <p:nvPr/>
          </p:nvSpPr>
          <p:spPr>
            <a:xfrm>
              <a:off x="4789350" y="2325425"/>
              <a:ext cx="856425" cy="2167375"/>
            </a:xfrm>
            <a:custGeom>
              <a:avLst/>
              <a:gdLst/>
              <a:ahLst/>
              <a:cxnLst/>
              <a:rect l="l" t="t" r="r" b="b"/>
              <a:pathLst>
                <a:path w="34257" h="86695" extrusionOk="0">
                  <a:moveTo>
                    <a:pt x="18889" y="1"/>
                  </a:moveTo>
                  <a:lnTo>
                    <a:pt x="18889" y="13282"/>
                  </a:lnTo>
                  <a:lnTo>
                    <a:pt x="6315" y="690"/>
                  </a:lnTo>
                  <a:lnTo>
                    <a:pt x="5365" y="1640"/>
                  </a:lnTo>
                  <a:lnTo>
                    <a:pt x="11102" y="7377"/>
                  </a:lnTo>
                  <a:lnTo>
                    <a:pt x="0" y="7377"/>
                  </a:lnTo>
                  <a:lnTo>
                    <a:pt x="0" y="8719"/>
                  </a:lnTo>
                  <a:lnTo>
                    <a:pt x="12444" y="8719"/>
                  </a:lnTo>
                  <a:lnTo>
                    <a:pt x="18889" y="15164"/>
                  </a:lnTo>
                  <a:lnTo>
                    <a:pt x="18889" y="25875"/>
                  </a:lnTo>
                  <a:lnTo>
                    <a:pt x="12630" y="19616"/>
                  </a:lnTo>
                  <a:lnTo>
                    <a:pt x="11680" y="20566"/>
                  </a:lnTo>
                  <a:lnTo>
                    <a:pt x="18889" y="27775"/>
                  </a:lnTo>
                  <a:lnTo>
                    <a:pt x="18889" y="35058"/>
                  </a:lnTo>
                  <a:lnTo>
                    <a:pt x="5123" y="21292"/>
                  </a:lnTo>
                  <a:lnTo>
                    <a:pt x="4191" y="22242"/>
                  </a:lnTo>
                  <a:lnTo>
                    <a:pt x="8774" y="26843"/>
                  </a:lnTo>
                  <a:lnTo>
                    <a:pt x="2124" y="26843"/>
                  </a:lnTo>
                  <a:lnTo>
                    <a:pt x="2124" y="28185"/>
                  </a:lnTo>
                  <a:lnTo>
                    <a:pt x="10115" y="28185"/>
                  </a:lnTo>
                  <a:lnTo>
                    <a:pt x="18889" y="36958"/>
                  </a:lnTo>
                  <a:lnTo>
                    <a:pt x="18889" y="43739"/>
                  </a:lnTo>
                  <a:lnTo>
                    <a:pt x="12928" y="37759"/>
                  </a:lnTo>
                  <a:lnTo>
                    <a:pt x="11978" y="38709"/>
                  </a:lnTo>
                  <a:lnTo>
                    <a:pt x="18889" y="45639"/>
                  </a:lnTo>
                  <a:lnTo>
                    <a:pt x="18889" y="57225"/>
                  </a:lnTo>
                  <a:lnTo>
                    <a:pt x="9053" y="47390"/>
                  </a:lnTo>
                  <a:lnTo>
                    <a:pt x="8103" y="48321"/>
                  </a:lnTo>
                  <a:lnTo>
                    <a:pt x="18889" y="59107"/>
                  </a:lnTo>
                  <a:lnTo>
                    <a:pt x="18889" y="86694"/>
                  </a:lnTo>
                  <a:lnTo>
                    <a:pt x="20230" y="86694"/>
                  </a:lnTo>
                  <a:lnTo>
                    <a:pt x="20230" y="55251"/>
                  </a:lnTo>
                  <a:lnTo>
                    <a:pt x="24663" y="50817"/>
                  </a:lnTo>
                  <a:lnTo>
                    <a:pt x="34257" y="50817"/>
                  </a:lnTo>
                  <a:lnTo>
                    <a:pt x="34257" y="49476"/>
                  </a:lnTo>
                  <a:lnTo>
                    <a:pt x="26005" y="49476"/>
                  </a:lnTo>
                  <a:lnTo>
                    <a:pt x="29656" y="45825"/>
                  </a:lnTo>
                  <a:lnTo>
                    <a:pt x="28706" y="44875"/>
                  </a:lnTo>
                  <a:lnTo>
                    <a:pt x="20230" y="53351"/>
                  </a:lnTo>
                  <a:lnTo>
                    <a:pt x="20230" y="41280"/>
                  </a:lnTo>
                  <a:lnTo>
                    <a:pt x="33269" y="28259"/>
                  </a:lnTo>
                  <a:lnTo>
                    <a:pt x="32319" y="27309"/>
                  </a:lnTo>
                  <a:lnTo>
                    <a:pt x="27886" y="31724"/>
                  </a:lnTo>
                  <a:lnTo>
                    <a:pt x="27886" y="24217"/>
                  </a:lnTo>
                  <a:lnTo>
                    <a:pt x="26563" y="24217"/>
                  </a:lnTo>
                  <a:lnTo>
                    <a:pt x="26563" y="33065"/>
                  </a:lnTo>
                  <a:lnTo>
                    <a:pt x="20230" y="39398"/>
                  </a:lnTo>
                  <a:lnTo>
                    <a:pt x="20230" y="24534"/>
                  </a:lnTo>
                  <a:lnTo>
                    <a:pt x="34145" y="10619"/>
                  </a:lnTo>
                  <a:lnTo>
                    <a:pt x="33195" y="9669"/>
                  </a:lnTo>
                  <a:lnTo>
                    <a:pt x="28668" y="14214"/>
                  </a:lnTo>
                  <a:lnTo>
                    <a:pt x="28668" y="5645"/>
                  </a:lnTo>
                  <a:lnTo>
                    <a:pt x="27327" y="5645"/>
                  </a:lnTo>
                  <a:lnTo>
                    <a:pt x="27327" y="15555"/>
                  </a:lnTo>
                  <a:lnTo>
                    <a:pt x="20230" y="22634"/>
                  </a:lnTo>
                  <a:lnTo>
                    <a:pt x="20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8;p41">
              <a:extLst>
                <a:ext uri="{FF2B5EF4-FFF2-40B4-BE49-F238E27FC236}">
                  <a16:creationId xmlns:a16="http://schemas.microsoft.com/office/drawing/2014/main" id="{7CC24D44-5A9D-430C-8E66-BA0D15A5F9A5}"/>
                </a:ext>
              </a:extLst>
            </p:cNvPr>
            <p:cNvSpPr/>
            <p:nvPr/>
          </p:nvSpPr>
          <p:spPr>
            <a:xfrm>
              <a:off x="4651025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7" y="19"/>
                  </a:lnTo>
                  <a:lnTo>
                    <a:pt x="15462" y="56"/>
                  </a:lnTo>
                  <a:lnTo>
                    <a:pt x="15145" y="94"/>
                  </a:lnTo>
                  <a:lnTo>
                    <a:pt x="14810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60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66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01" y="2348"/>
                  </a:lnTo>
                  <a:lnTo>
                    <a:pt x="11177" y="2646"/>
                  </a:lnTo>
                  <a:lnTo>
                    <a:pt x="11047" y="2832"/>
                  </a:lnTo>
                  <a:lnTo>
                    <a:pt x="10470" y="2385"/>
                  </a:lnTo>
                  <a:lnTo>
                    <a:pt x="10153" y="2143"/>
                  </a:lnTo>
                  <a:lnTo>
                    <a:pt x="9799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09" y="1416"/>
                  </a:lnTo>
                  <a:lnTo>
                    <a:pt x="7918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4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54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1" y="5999"/>
                  </a:lnTo>
                  <a:lnTo>
                    <a:pt x="50240" y="5999"/>
                  </a:lnTo>
                  <a:lnTo>
                    <a:pt x="47856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50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4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24" y="429"/>
                  </a:lnTo>
                  <a:lnTo>
                    <a:pt x="44689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3" y="56"/>
                  </a:lnTo>
                  <a:lnTo>
                    <a:pt x="43329" y="19"/>
                  </a:lnTo>
                  <a:lnTo>
                    <a:pt x="42994" y="0"/>
                  </a:lnTo>
                  <a:lnTo>
                    <a:pt x="42286" y="0"/>
                  </a:lnTo>
                  <a:lnTo>
                    <a:pt x="41951" y="38"/>
                  </a:lnTo>
                  <a:lnTo>
                    <a:pt x="41597" y="94"/>
                  </a:lnTo>
                  <a:lnTo>
                    <a:pt x="41261" y="168"/>
                  </a:lnTo>
                  <a:lnTo>
                    <a:pt x="40926" y="243"/>
                  </a:lnTo>
                  <a:lnTo>
                    <a:pt x="40591" y="354"/>
                  </a:lnTo>
                  <a:lnTo>
                    <a:pt x="40274" y="485"/>
                  </a:lnTo>
                  <a:lnTo>
                    <a:pt x="39939" y="634"/>
                  </a:lnTo>
                  <a:lnTo>
                    <a:pt x="39622" y="783"/>
                  </a:lnTo>
                  <a:lnTo>
                    <a:pt x="39324" y="969"/>
                  </a:lnTo>
                  <a:lnTo>
                    <a:pt x="39026" y="1174"/>
                  </a:lnTo>
                  <a:lnTo>
                    <a:pt x="38747" y="1398"/>
                  </a:lnTo>
                  <a:lnTo>
                    <a:pt x="38467" y="1640"/>
                  </a:lnTo>
                  <a:lnTo>
                    <a:pt x="38188" y="1900"/>
                  </a:lnTo>
                  <a:lnTo>
                    <a:pt x="37946" y="2180"/>
                  </a:lnTo>
                  <a:lnTo>
                    <a:pt x="37722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3" y="1547"/>
                  </a:lnTo>
                  <a:lnTo>
                    <a:pt x="36791" y="1416"/>
                  </a:lnTo>
                  <a:lnTo>
                    <a:pt x="36530" y="1286"/>
                  </a:lnTo>
                  <a:lnTo>
                    <a:pt x="36288" y="1174"/>
                  </a:lnTo>
                  <a:lnTo>
                    <a:pt x="36027" y="1081"/>
                  </a:lnTo>
                  <a:lnTo>
                    <a:pt x="35766" y="1006"/>
                  </a:lnTo>
                  <a:lnTo>
                    <a:pt x="35505" y="932"/>
                  </a:lnTo>
                  <a:lnTo>
                    <a:pt x="35245" y="857"/>
                  </a:lnTo>
                  <a:lnTo>
                    <a:pt x="34984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183" y="727"/>
                  </a:lnTo>
                  <a:lnTo>
                    <a:pt x="33643" y="727"/>
                  </a:lnTo>
                  <a:lnTo>
                    <a:pt x="33382" y="746"/>
                  </a:lnTo>
                  <a:lnTo>
                    <a:pt x="33121" y="764"/>
                  </a:lnTo>
                  <a:lnTo>
                    <a:pt x="32842" y="820"/>
                  </a:lnTo>
                  <a:lnTo>
                    <a:pt x="32581" y="857"/>
                  </a:lnTo>
                  <a:lnTo>
                    <a:pt x="32320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69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3" y="1677"/>
                  </a:lnTo>
                  <a:lnTo>
                    <a:pt x="29172" y="1472"/>
                  </a:lnTo>
                  <a:lnTo>
                    <a:pt x="28911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12" y="597"/>
                  </a:lnTo>
                  <a:lnTo>
                    <a:pt x="27514" y="466"/>
                  </a:lnTo>
                  <a:lnTo>
                    <a:pt x="27235" y="354"/>
                  </a:lnTo>
                  <a:lnTo>
                    <a:pt x="26918" y="261"/>
                  </a:lnTo>
                  <a:lnTo>
                    <a:pt x="26620" y="168"/>
                  </a:lnTo>
                  <a:lnTo>
                    <a:pt x="26303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72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07" y="131"/>
                  </a:lnTo>
                  <a:lnTo>
                    <a:pt x="23509" y="205"/>
                  </a:lnTo>
                  <a:lnTo>
                    <a:pt x="23192" y="280"/>
                  </a:lnTo>
                  <a:lnTo>
                    <a:pt x="22894" y="392"/>
                  </a:lnTo>
                  <a:lnTo>
                    <a:pt x="22615" y="503"/>
                  </a:lnTo>
                  <a:lnTo>
                    <a:pt x="22317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79" y="1137"/>
                  </a:lnTo>
                  <a:lnTo>
                    <a:pt x="21218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193" y="1304"/>
                  </a:lnTo>
                  <a:lnTo>
                    <a:pt x="19914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2" y="466"/>
                  </a:lnTo>
                  <a:lnTo>
                    <a:pt x="18424" y="336"/>
                  </a:lnTo>
                  <a:lnTo>
                    <a:pt x="18107" y="243"/>
                  </a:lnTo>
                  <a:lnTo>
                    <a:pt x="17772" y="149"/>
                  </a:lnTo>
                  <a:lnTo>
                    <a:pt x="17455" y="94"/>
                  </a:lnTo>
                  <a:lnTo>
                    <a:pt x="17120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9;p41">
              <a:extLst>
                <a:ext uri="{FF2B5EF4-FFF2-40B4-BE49-F238E27FC236}">
                  <a16:creationId xmlns:a16="http://schemas.microsoft.com/office/drawing/2014/main" id="{2F775382-B72A-4909-8737-6E386DE8D299}"/>
                </a:ext>
              </a:extLst>
            </p:cNvPr>
            <p:cNvSpPr/>
            <p:nvPr/>
          </p:nvSpPr>
          <p:spPr>
            <a:xfrm>
              <a:off x="4653350" y="4641325"/>
              <a:ext cx="1256475" cy="54500"/>
            </a:xfrm>
            <a:custGeom>
              <a:avLst/>
              <a:gdLst/>
              <a:ahLst/>
              <a:cxnLst/>
              <a:rect l="l" t="t" r="r" b="b"/>
              <a:pathLst>
                <a:path w="50259" h="2180" extrusionOk="0">
                  <a:moveTo>
                    <a:pt x="1" y="1"/>
                  </a:moveTo>
                  <a:lnTo>
                    <a:pt x="1" y="2180"/>
                  </a:lnTo>
                  <a:lnTo>
                    <a:pt x="50259" y="2180"/>
                  </a:lnTo>
                  <a:lnTo>
                    <a:pt x="50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0;p41">
              <a:extLst>
                <a:ext uri="{FF2B5EF4-FFF2-40B4-BE49-F238E27FC236}">
                  <a16:creationId xmlns:a16="http://schemas.microsoft.com/office/drawing/2014/main" id="{B085B840-EAFF-457A-9F2B-788B09D83CD3}"/>
                </a:ext>
              </a:extLst>
            </p:cNvPr>
            <p:cNvSpPr/>
            <p:nvPr/>
          </p:nvSpPr>
          <p:spPr>
            <a:xfrm>
              <a:off x="5278325" y="38287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5924" y="0"/>
                  </a:moveTo>
                  <a:lnTo>
                    <a:pt x="5551" y="19"/>
                  </a:ln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19" y="615"/>
                  </a:lnTo>
                  <a:lnTo>
                    <a:pt x="3633" y="745"/>
                  </a:lnTo>
                  <a:lnTo>
                    <a:pt x="3447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52" y="1733"/>
                  </a:lnTo>
                  <a:lnTo>
                    <a:pt x="2273" y="2049"/>
                  </a:lnTo>
                  <a:lnTo>
                    <a:pt x="2031" y="2385"/>
                  </a:lnTo>
                  <a:lnTo>
                    <a:pt x="1789" y="2720"/>
                  </a:lnTo>
                  <a:lnTo>
                    <a:pt x="1584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44" y="4173"/>
                  </a:lnTo>
                  <a:lnTo>
                    <a:pt x="895" y="4545"/>
                  </a:lnTo>
                  <a:lnTo>
                    <a:pt x="745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31" y="7731"/>
                  </a:lnTo>
                  <a:lnTo>
                    <a:pt x="56" y="8345"/>
                  </a:lnTo>
                  <a:lnTo>
                    <a:pt x="19" y="8904"/>
                  </a:lnTo>
                  <a:lnTo>
                    <a:pt x="0" y="9370"/>
                  </a:lnTo>
                  <a:lnTo>
                    <a:pt x="19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69" y="10320"/>
                  </a:lnTo>
                  <a:lnTo>
                    <a:pt x="1435" y="10301"/>
                  </a:lnTo>
                  <a:lnTo>
                    <a:pt x="1994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68" y="9985"/>
                  </a:lnTo>
                  <a:lnTo>
                    <a:pt x="4676" y="9798"/>
                  </a:lnTo>
                  <a:lnTo>
                    <a:pt x="5048" y="9705"/>
                  </a:lnTo>
                  <a:lnTo>
                    <a:pt x="5421" y="9575"/>
                  </a:lnTo>
                  <a:lnTo>
                    <a:pt x="5794" y="9444"/>
                  </a:lnTo>
                  <a:lnTo>
                    <a:pt x="6166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65" y="8755"/>
                  </a:lnTo>
                  <a:lnTo>
                    <a:pt x="7600" y="8550"/>
                  </a:lnTo>
                  <a:lnTo>
                    <a:pt x="7954" y="8308"/>
                  </a:lnTo>
                  <a:lnTo>
                    <a:pt x="8290" y="8066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314" y="7079"/>
                  </a:lnTo>
                  <a:lnTo>
                    <a:pt x="9463" y="6892"/>
                  </a:lnTo>
                  <a:lnTo>
                    <a:pt x="9594" y="6706"/>
                  </a:lnTo>
                  <a:lnTo>
                    <a:pt x="9724" y="6520"/>
                  </a:lnTo>
                  <a:lnTo>
                    <a:pt x="9836" y="6334"/>
                  </a:lnTo>
                  <a:lnTo>
                    <a:pt x="10022" y="5942"/>
                  </a:lnTo>
                  <a:lnTo>
                    <a:pt x="10171" y="5570"/>
                  </a:lnTo>
                  <a:lnTo>
                    <a:pt x="10264" y="5179"/>
                  </a:lnTo>
                  <a:lnTo>
                    <a:pt x="10320" y="4787"/>
                  </a:lnTo>
                  <a:lnTo>
                    <a:pt x="10339" y="4396"/>
                  </a:lnTo>
                  <a:lnTo>
                    <a:pt x="10320" y="4024"/>
                  </a:lnTo>
                  <a:lnTo>
                    <a:pt x="10264" y="3651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92" y="2571"/>
                  </a:lnTo>
                  <a:lnTo>
                    <a:pt x="9705" y="2235"/>
                  </a:lnTo>
                  <a:lnTo>
                    <a:pt x="9482" y="1919"/>
                  </a:lnTo>
                  <a:lnTo>
                    <a:pt x="9258" y="1621"/>
                  </a:lnTo>
                  <a:lnTo>
                    <a:pt x="8998" y="1341"/>
                  </a:lnTo>
                  <a:lnTo>
                    <a:pt x="8718" y="1081"/>
                  </a:lnTo>
                  <a:lnTo>
                    <a:pt x="8420" y="838"/>
                  </a:lnTo>
                  <a:lnTo>
                    <a:pt x="8085" y="634"/>
                  </a:lnTo>
                  <a:lnTo>
                    <a:pt x="7768" y="447"/>
                  </a:lnTo>
                  <a:lnTo>
                    <a:pt x="7414" y="298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1;p41">
              <a:extLst>
                <a:ext uri="{FF2B5EF4-FFF2-40B4-BE49-F238E27FC236}">
                  <a16:creationId xmlns:a16="http://schemas.microsoft.com/office/drawing/2014/main" id="{B2E81063-8E09-40DA-8DC9-478A1DFAFD17}"/>
                </a:ext>
              </a:extLst>
            </p:cNvPr>
            <p:cNvSpPr/>
            <p:nvPr/>
          </p:nvSpPr>
          <p:spPr>
            <a:xfrm>
              <a:off x="50212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15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28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00" y="9575"/>
                  </a:lnTo>
                  <a:lnTo>
                    <a:pt x="5272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02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02" y="8904"/>
                  </a:lnTo>
                  <a:lnTo>
                    <a:pt x="10265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799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28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43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;p41">
              <a:extLst>
                <a:ext uri="{FF2B5EF4-FFF2-40B4-BE49-F238E27FC236}">
                  <a16:creationId xmlns:a16="http://schemas.microsoft.com/office/drawing/2014/main" id="{D6CB6D07-BB47-41AA-8E60-1D42FCBA4837}"/>
                </a:ext>
              </a:extLst>
            </p:cNvPr>
            <p:cNvSpPr/>
            <p:nvPr/>
          </p:nvSpPr>
          <p:spPr>
            <a:xfrm>
              <a:off x="5497200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4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91"/>
                  </a:lnTo>
                  <a:lnTo>
                    <a:pt x="503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0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16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30" y="9705"/>
                  </a:lnTo>
                  <a:lnTo>
                    <a:pt x="5402" y="9594"/>
                  </a:lnTo>
                  <a:lnTo>
                    <a:pt x="5775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;p41">
              <a:extLst>
                <a:ext uri="{FF2B5EF4-FFF2-40B4-BE49-F238E27FC236}">
                  <a16:creationId xmlns:a16="http://schemas.microsoft.com/office/drawing/2014/main" id="{18DAB23C-6929-44B1-A4D5-7E975120AF25}"/>
                </a:ext>
              </a:extLst>
            </p:cNvPr>
            <p:cNvSpPr/>
            <p:nvPr/>
          </p:nvSpPr>
          <p:spPr>
            <a:xfrm>
              <a:off x="5197750" y="2101425"/>
              <a:ext cx="161625" cy="238475"/>
            </a:xfrm>
            <a:custGeom>
              <a:avLst/>
              <a:gdLst/>
              <a:ahLst/>
              <a:cxnLst/>
              <a:rect l="l" t="t" r="r" b="b"/>
              <a:pathLst>
                <a:path w="6465" h="9539" extrusionOk="0">
                  <a:moveTo>
                    <a:pt x="3223" y="1"/>
                  </a:moveTo>
                  <a:lnTo>
                    <a:pt x="3093" y="131"/>
                  </a:lnTo>
                  <a:lnTo>
                    <a:pt x="2739" y="504"/>
                  </a:lnTo>
                  <a:lnTo>
                    <a:pt x="2255" y="1044"/>
                  </a:lnTo>
                  <a:lnTo>
                    <a:pt x="1677" y="1733"/>
                  </a:lnTo>
                  <a:lnTo>
                    <a:pt x="1379" y="2124"/>
                  </a:lnTo>
                  <a:lnTo>
                    <a:pt x="1100" y="2516"/>
                  </a:lnTo>
                  <a:lnTo>
                    <a:pt x="820" y="2925"/>
                  </a:lnTo>
                  <a:lnTo>
                    <a:pt x="578" y="3335"/>
                  </a:lnTo>
                  <a:lnTo>
                    <a:pt x="373" y="3745"/>
                  </a:lnTo>
                  <a:lnTo>
                    <a:pt x="187" y="4155"/>
                  </a:lnTo>
                  <a:lnTo>
                    <a:pt x="131" y="4360"/>
                  </a:lnTo>
                  <a:lnTo>
                    <a:pt x="75" y="4546"/>
                  </a:lnTo>
                  <a:lnTo>
                    <a:pt x="38" y="4732"/>
                  </a:lnTo>
                  <a:lnTo>
                    <a:pt x="19" y="4919"/>
                  </a:lnTo>
                  <a:lnTo>
                    <a:pt x="1" y="5347"/>
                  </a:lnTo>
                  <a:lnTo>
                    <a:pt x="1" y="5664"/>
                  </a:lnTo>
                  <a:lnTo>
                    <a:pt x="38" y="5962"/>
                  </a:lnTo>
                  <a:lnTo>
                    <a:pt x="75" y="6241"/>
                  </a:lnTo>
                  <a:lnTo>
                    <a:pt x="131" y="6502"/>
                  </a:lnTo>
                  <a:lnTo>
                    <a:pt x="206" y="6763"/>
                  </a:lnTo>
                  <a:lnTo>
                    <a:pt x="299" y="7005"/>
                  </a:lnTo>
                  <a:lnTo>
                    <a:pt x="392" y="7228"/>
                  </a:lnTo>
                  <a:lnTo>
                    <a:pt x="504" y="7452"/>
                  </a:lnTo>
                  <a:lnTo>
                    <a:pt x="615" y="7657"/>
                  </a:lnTo>
                  <a:lnTo>
                    <a:pt x="746" y="7843"/>
                  </a:lnTo>
                  <a:lnTo>
                    <a:pt x="876" y="8011"/>
                  </a:lnTo>
                  <a:lnTo>
                    <a:pt x="1025" y="8178"/>
                  </a:lnTo>
                  <a:lnTo>
                    <a:pt x="1305" y="8476"/>
                  </a:lnTo>
                  <a:lnTo>
                    <a:pt x="1621" y="8719"/>
                  </a:lnTo>
                  <a:lnTo>
                    <a:pt x="1919" y="8942"/>
                  </a:lnTo>
                  <a:lnTo>
                    <a:pt x="2199" y="9110"/>
                  </a:lnTo>
                  <a:lnTo>
                    <a:pt x="2478" y="9259"/>
                  </a:lnTo>
                  <a:lnTo>
                    <a:pt x="2720" y="9371"/>
                  </a:lnTo>
                  <a:lnTo>
                    <a:pt x="3093" y="9501"/>
                  </a:lnTo>
                  <a:lnTo>
                    <a:pt x="3223" y="9538"/>
                  </a:lnTo>
                  <a:lnTo>
                    <a:pt x="3372" y="9501"/>
                  </a:lnTo>
                  <a:lnTo>
                    <a:pt x="3726" y="9371"/>
                  </a:lnTo>
                  <a:lnTo>
                    <a:pt x="3987" y="9259"/>
                  </a:lnTo>
                  <a:lnTo>
                    <a:pt x="4248" y="9110"/>
                  </a:lnTo>
                  <a:lnTo>
                    <a:pt x="4546" y="8942"/>
                  </a:lnTo>
                  <a:lnTo>
                    <a:pt x="4844" y="8719"/>
                  </a:lnTo>
                  <a:lnTo>
                    <a:pt x="5142" y="8476"/>
                  </a:lnTo>
                  <a:lnTo>
                    <a:pt x="5440" y="8178"/>
                  </a:lnTo>
                  <a:lnTo>
                    <a:pt x="5570" y="8011"/>
                  </a:lnTo>
                  <a:lnTo>
                    <a:pt x="5719" y="7843"/>
                  </a:lnTo>
                  <a:lnTo>
                    <a:pt x="5831" y="7657"/>
                  </a:lnTo>
                  <a:lnTo>
                    <a:pt x="5962" y="7452"/>
                  </a:lnTo>
                  <a:lnTo>
                    <a:pt x="6073" y="7228"/>
                  </a:lnTo>
                  <a:lnTo>
                    <a:pt x="6167" y="7005"/>
                  </a:lnTo>
                  <a:lnTo>
                    <a:pt x="6260" y="6763"/>
                  </a:lnTo>
                  <a:lnTo>
                    <a:pt x="6316" y="6502"/>
                  </a:lnTo>
                  <a:lnTo>
                    <a:pt x="6390" y="6241"/>
                  </a:lnTo>
                  <a:lnTo>
                    <a:pt x="6427" y="5962"/>
                  </a:lnTo>
                  <a:lnTo>
                    <a:pt x="6446" y="5664"/>
                  </a:lnTo>
                  <a:lnTo>
                    <a:pt x="6465" y="5347"/>
                  </a:lnTo>
                  <a:lnTo>
                    <a:pt x="6446" y="4919"/>
                  </a:lnTo>
                  <a:lnTo>
                    <a:pt x="6427" y="4732"/>
                  </a:lnTo>
                  <a:lnTo>
                    <a:pt x="6390" y="4546"/>
                  </a:lnTo>
                  <a:lnTo>
                    <a:pt x="6334" y="4360"/>
                  </a:lnTo>
                  <a:lnTo>
                    <a:pt x="6260" y="4155"/>
                  </a:lnTo>
                  <a:lnTo>
                    <a:pt x="6092" y="3745"/>
                  </a:lnTo>
                  <a:lnTo>
                    <a:pt x="5887" y="3335"/>
                  </a:lnTo>
                  <a:lnTo>
                    <a:pt x="5626" y="2925"/>
                  </a:lnTo>
                  <a:lnTo>
                    <a:pt x="5366" y="2516"/>
                  </a:lnTo>
                  <a:lnTo>
                    <a:pt x="5086" y="2124"/>
                  </a:lnTo>
                  <a:lnTo>
                    <a:pt x="4788" y="1733"/>
                  </a:lnTo>
                  <a:lnTo>
                    <a:pt x="4211" y="1044"/>
                  </a:lnTo>
                  <a:lnTo>
                    <a:pt x="3708" y="504"/>
                  </a:lnTo>
                  <a:lnTo>
                    <a:pt x="3354" y="131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;p41">
              <a:extLst>
                <a:ext uri="{FF2B5EF4-FFF2-40B4-BE49-F238E27FC236}">
                  <a16:creationId xmlns:a16="http://schemas.microsoft.com/office/drawing/2014/main" id="{82B79758-DD09-4BD4-BB5A-C4F7C1C93925}"/>
                </a:ext>
              </a:extLst>
            </p:cNvPr>
            <p:cNvSpPr/>
            <p:nvPr/>
          </p:nvSpPr>
          <p:spPr>
            <a:xfrm>
              <a:off x="5210800" y="2252775"/>
              <a:ext cx="136475" cy="90375"/>
            </a:xfrm>
            <a:custGeom>
              <a:avLst/>
              <a:gdLst/>
              <a:ahLst/>
              <a:cxnLst/>
              <a:rect l="l" t="t" r="r" b="b"/>
              <a:pathLst>
                <a:path w="5459" h="3615" extrusionOk="0">
                  <a:moveTo>
                    <a:pt x="2757" y="1"/>
                  </a:moveTo>
                  <a:lnTo>
                    <a:pt x="2608" y="150"/>
                  </a:lnTo>
                  <a:lnTo>
                    <a:pt x="2254" y="541"/>
                  </a:lnTo>
                  <a:lnTo>
                    <a:pt x="2049" y="802"/>
                  </a:lnTo>
                  <a:lnTo>
                    <a:pt x="1863" y="1081"/>
                  </a:lnTo>
                  <a:lnTo>
                    <a:pt x="1714" y="1361"/>
                  </a:lnTo>
                  <a:lnTo>
                    <a:pt x="1658" y="1491"/>
                  </a:lnTo>
                  <a:lnTo>
                    <a:pt x="1602" y="1621"/>
                  </a:lnTo>
                  <a:lnTo>
                    <a:pt x="1360" y="1528"/>
                  </a:lnTo>
                  <a:lnTo>
                    <a:pt x="1081" y="1454"/>
                  </a:lnTo>
                  <a:lnTo>
                    <a:pt x="820" y="1398"/>
                  </a:lnTo>
                  <a:lnTo>
                    <a:pt x="559" y="1361"/>
                  </a:lnTo>
                  <a:lnTo>
                    <a:pt x="149" y="1305"/>
                  </a:lnTo>
                  <a:lnTo>
                    <a:pt x="0" y="1286"/>
                  </a:lnTo>
                  <a:lnTo>
                    <a:pt x="0" y="1286"/>
                  </a:lnTo>
                  <a:lnTo>
                    <a:pt x="56" y="1510"/>
                  </a:lnTo>
                  <a:lnTo>
                    <a:pt x="131" y="1733"/>
                  </a:lnTo>
                  <a:lnTo>
                    <a:pt x="243" y="1994"/>
                  </a:lnTo>
                  <a:lnTo>
                    <a:pt x="373" y="2292"/>
                  </a:lnTo>
                  <a:lnTo>
                    <a:pt x="522" y="2590"/>
                  </a:lnTo>
                  <a:lnTo>
                    <a:pt x="690" y="2851"/>
                  </a:lnTo>
                  <a:lnTo>
                    <a:pt x="783" y="2963"/>
                  </a:lnTo>
                  <a:lnTo>
                    <a:pt x="876" y="3056"/>
                  </a:lnTo>
                  <a:lnTo>
                    <a:pt x="1006" y="3168"/>
                  </a:lnTo>
                  <a:lnTo>
                    <a:pt x="1174" y="3298"/>
                  </a:lnTo>
                  <a:lnTo>
                    <a:pt x="1360" y="3410"/>
                  </a:lnTo>
                  <a:lnTo>
                    <a:pt x="1528" y="3484"/>
                  </a:lnTo>
                  <a:lnTo>
                    <a:pt x="1677" y="3540"/>
                  </a:lnTo>
                  <a:lnTo>
                    <a:pt x="1826" y="3577"/>
                  </a:lnTo>
                  <a:lnTo>
                    <a:pt x="1975" y="3615"/>
                  </a:lnTo>
                  <a:lnTo>
                    <a:pt x="2217" y="3615"/>
                  </a:lnTo>
                  <a:lnTo>
                    <a:pt x="2422" y="3577"/>
                  </a:lnTo>
                  <a:lnTo>
                    <a:pt x="2571" y="3540"/>
                  </a:lnTo>
                  <a:lnTo>
                    <a:pt x="2701" y="3484"/>
                  </a:lnTo>
                  <a:lnTo>
                    <a:pt x="2720" y="3466"/>
                  </a:lnTo>
                  <a:lnTo>
                    <a:pt x="2757" y="3484"/>
                  </a:lnTo>
                  <a:lnTo>
                    <a:pt x="2888" y="3540"/>
                  </a:lnTo>
                  <a:lnTo>
                    <a:pt x="3037" y="3577"/>
                  </a:lnTo>
                  <a:lnTo>
                    <a:pt x="3242" y="3615"/>
                  </a:lnTo>
                  <a:lnTo>
                    <a:pt x="3484" y="3615"/>
                  </a:lnTo>
                  <a:lnTo>
                    <a:pt x="3633" y="3577"/>
                  </a:lnTo>
                  <a:lnTo>
                    <a:pt x="3782" y="3540"/>
                  </a:lnTo>
                  <a:lnTo>
                    <a:pt x="3949" y="3484"/>
                  </a:lnTo>
                  <a:lnTo>
                    <a:pt x="4098" y="3410"/>
                  </a:lnTo>
                  <a:lnTo>
                    <a:pt x="4285" y="3298"/>
                  </a:lnTo>
                  <a:lnTo>
                    <a:pt x="4452" y="3168"/>
                  </a:lnTo>
                  <a:lnTo>
                    <a:pt x="4583" y="3056"/>
                  </a:lnTo>
                  <a:lnTo>
                    <a:pt x="4676" y="2963"/>
                  </a:lnTo>
                  <a:lnTo>
                    <a:pt x="4769" y="2851"/>
                  </a:lnTo>
                  <a:lnTo>
                    <a:pt x="4937" y="2590"/>
                  </a:lnTo>
                  <a:lnTo>
                    <a:pt x="5086" y="2292"/>
                  </a:lnTo>
                  <a:lnTo>
                    <a:pt x="5216" y="1994"/>
                  </a:lnTo>
                  <a:lnTo>
                    <a:pt x="5328" y="1733"/>
                  </a:lnTo>
                  <a:lnTo>
                    <a:pt x="5402" y="1510"/>
                  </a:lnTo>
                  <a:lnTo>
                    <a:pt x="5458" y="1286"/>
                  </a:lnTo>
                  <a:lnTo>
                    <a:pt x="5458" y="1286"/>
                  </a:lnTo>
                  <a:lnTo>
                    <a:pt x="5309" y="1305"/>
                  </a:lnTo>
                  <a:lnTo>
                    <a:pt x="4918" y="1361"/>
                  </a:lnTo>
                  <a:lnTo>
                    <a:pt x="4676" y="1398"/>
                  </a:lnTo>
                  <a:lnTo>
                    <a:pt x="4415" y="1454"/>
                  </a:lnTo>
                  <a:lnTo>
                    <a:pt x="4136" y="1510"/>
                  </a:lnTo>
                  <a:lnTo>
                    <a:pt x="3894" y="1603"/>
                  </a:lnTo>
                  <a:lnTo>
                    <a:pt x="3838" y="1472"/>
                  </a:lnTo>
                  <a:lnTo>
                    <a:pt x="3782" y="1342"/>
                  </a:lnTo>
                  <a:lnTo>
                    <a:pt x="3633" y="1063"/>
                  </a:lnTo>
                  <a:lnTo>
                    <a:pt x="3446" y="783"/>
                  </a:lnTo>
                  <a:lnTo>
                    <a:pt x="3242" y="541"/>
                  </a:lnTo>
                  <a:lnTo>
                    <a:pt x="2906" y="150"/>
                  </a:lnTo>
                  <a:lnTo>
                    <a:pt x="2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5;p41">
              <a:extLst>
                <a:ext uri="{FF2B5EF4-FFF2-40B4-BE49-F238E27FC236}">
                  <a16:creationId xmlns:a16="http://schemas.microsoft.com/office/drawing/2014/main" id="{D756576D-E925-4AEC-884A-0AAF679E1444}"/>
                </a:ext>
              </a:extLst>
            </p:cNvPr>
            <p:cNvSpPr/>
            <p:nvPr/>
          </p:nvSpPr>
          <p:spPr>
            <a:xfrm>
              <a:off x="4772575" y="329175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57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1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45" y="9817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83"/>
                  </a:lnTo>
                  <a:lnTo>
                    <a:pt x="8905" y="10320"/>
                  </a:lnTo>
                  <a:lnTo>
                    <a:pt x="9370" y="10339"/>
                  </a:lnTo>
                  <a:lnTo>
                    <a:pt x="10060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20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9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75" y="4918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56" y="3074"/>
                  </a:lnTo>
                  <a:lnTo>
                    <a:pt x="8551" y="2739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6;p41">
              <a:extLst>
                <a:ext uri="{FF2B5EF4-FFF2-40B4-BE49-F238E27FC236}">
                  <a16:creationId xmlns:a16="http://schemas.microsoft.com/office/drawing/2014/main" id="{9F309D37-3D2E-4DA7-A381-9C4C45F177C8}"/>
                </a:ext>
              </a:extLst>
            </p:cNvPr>
            <p:cNvSpPr/>
            <p:nvPr/>
          </p:nvSpPr>
          <p:spPr>
            <a:xfrm>
              <a:off x="4660350" y="2624400"/>
              <a:ext cx="258025" cy="258025"/>
            </a:xfrm>
            <a:custGeom>
              <a:avLst/>
              <a:gdLst/>
              <a:ahLst/>
              <a:cxnLst/>
              <a:rect l="l" t="t" r="r" b="b"/>
              <a:pathLst>
                <a:path w="10321" h="10321" extrusionOk="0">
                  <a:moveTo>
                    <a:pt x="4396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6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49" y="8067"/>
                  </a:lnTo>
                  <a:lnTo>
                    <a:pt x="2385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28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72" y="9706"/>
                  </a:lnTo>
                  <a:lnTo>
                    <a:pt x="5645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31" y="10209"/>
                  </a:lnTo>
                  <a:lnTo>
                    <a:pt x="8346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01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01" y="8905"/>
                  </a:lnTo>
                  <a:lnTo>
                    <a:pt x="10264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799" y="5645"/>
                  </a:lnTo>
                  <a:lnTo>
                    <a:pt x="9705" y="5272"/>
                  </a:lnTo>
                  <a:lnTo>
                    <a:pt x="9575" y="4900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28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7" y="1715"/>
                  </a:lnTo>
                  <a:lnTo>
                    <a:pt x="7489" y="1417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4" y="504"/>
                  </a:lnTo>
                  <a:lnTo>
                    <a:pt x="5943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7;p41">
              <a:extLst>
                <a:ext uri="{FF2B5EF4-FFF2-40B4-BE49-F238E27FC236}">
                  <a16:creationId xmlns:a16="http://schemas.microsoft.com/office/drawing/2014/main" id="{C3024275-EAA2-449D-80F7-6498A5414E63}"/>
                </a:ext>
              </a:extLst>
            </p:cNvPr>
            <p:cNvSpPr/>
            <p:nvPr/>
          </p:nvSpPr>
          <p:spPr>
            <a:xfrm>
              <a:off x="4570475" y="2905675"/>
              <a:ext cx="317150" cy="215175"/>
            </a:xfrm>
            <a:custGeom>
              <a:avLst/>
              <a:gdLst/>
              <a:ahLst/>
              <a:cxnLst/>
              <a:rect l="l" t="t" r="r" b="b"/>
              <a:pathLst>
                <a:path w="12686" h="8607" extrusionOk="0">
                  <a:moveTo>
                    <a:pt x="4396" y="1"/>
                  </a:moveTo>
                  <a:lnTo>
                    <a:pt x="3837" y="20"/>
                  </a:lnTo>
                  <a:lnTo>
                    <a:pt x="3595" y="38"/>
                  </a:lnTo>
                  <a:lnTo>
                    <a:pt x="3372" y="75"/>
                  </a:lnTo>
                  <a:lnTo>
                    <a:pt x="3148" y="131"/>
                  </a:lnTo>
                  <a:lnTo>
                    <a:pt x="2925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07" y="690"/>
                  </a:lnTo>
                  <a:lnTo>
                    <a:pt x="1490" y="914"/>
                  </a:lnTo>
                  <a:lnTo>
                    <a:pt x="1211" y="1175"/>
                  </a:lnTo>
                  <a:lnTo>
                    <a:pt x="950" y="1473"/>
                  </a:lnTo>
                  <a:lnTo>
                    <a:pt x="727" y="1771"/>
                  </a:lnTo>
                  <a:lnTo>
                    <a:pt x="540" y="2106"/>
                  </a:lnTo>
                  <a:lnTo>
                    <a:pt x="373" y="2441"/>
                  </a:lnTo>
                  <a:lnTo>
                    <a:pt x="242" y="2795"/>
                  </a:lnTo>
                  <a:lnTo>
                    <a:pt x="131" y="3168"/>
                  </a:lnTo>
                  <a:lnTo>
                    <a:pt x="56" y="3540"/>
                  </a:lnTo>
                  <a:lnTo>
                    <a:pt x="19" y="3913"/>
                  </a:lnTo>
                  <a:lnTo>
                    <a:pt x="0" y="4304"/>
                  </a:lnTo>
                  <a:lnTo>
                    <a:pt x="19" y="4677"/>
                  </a:lnTo>
                  <a:lnTo>
                    <a:pt x="56" y="5068"/>
                  </a:lnTo>
                  <a:lnTo>
                    <a:pt x="131" y="5440"/>
                  </a:lnTo>
                  <a:lnTo>
                    <a:pt x="242" y="5794"/>
                  </a:lnTo>
                  <a:lnTo>
                    <a:pt x="373" y="6167"/>
                  </a:lnTo>
                  <a:lnTo>
                    <a:pt x="540" y="6502"/>
                  </a:lnTo>
                  <a:lnTo>
                    <a:pt x="727" y="6819"/>
                  </a:lnTo>
                  <a:lnTo>
                    <a:pt x="950" y="7135"/>
                  </a:lnTo>
                  <a:lnTo>
                    <a:pt x="1211" y="7415"/>
                  </a:lnTo>
                  <a:lnTo>
                    <a:pt x="1490" y="7676"/>
                  </a:lnTo>
                  <a:lnTo>
                    <a:pt x="1807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25" y="8421"/>
                  </a:lnTo>
                  <a:lnTo>
                    <a:pt x="3148" y="8477"/>
                  </a:lnTo>
                  <a:lnTo>
                    <a:pt x="3372" y="8514"/>
                  </a:lnTo>
                  <a:lnTo>
                    <a:pt x="3595" y="8551"/>
                  </a:lnTo>
                  <a:lnTo>
                    <a:pt x="3837" y="8570"/>
                  </a:lnTo>
                  <a:lnTo>
                    <a:pt x="4396" y="8607"/>
                  </a:lnTo>
                  <a:lnTo>
                    <a:pt x="4825" y="8588"/>
                  </a:lnTo>
                  <a:lnTo>
                    <a:pt x="5253" y="8551"/>
                  </a:lnTo>
                  <a:lnTo>
                    <a:pt x="5663" y="8495"/>
                  </a:lnTo>
                  <a:lnTo>
                    <a:pt x="6073" y="8421"/>
                  </a:lnTo>
                  <a:lnTo>
                    <a:pt x="6464" y="8309"/>
                  </a:lnTo>
                  <a:lnTo>
                    <a:pt x="6855" y="8197"/>
                  </a:lnTo>
                  <a:lnTo>
                    <a:pt x="7246" y="8067"/>
                  </a:lnTo>
                  <a:lnTo>
                    <a:pt x="7619" y="7936"/>
                  </a:lnTo>
                  <a:lnTo>
                    <a:pt x="7991" y="7769"/>
                  </a:lnTo>
                  <a:lnTo>
                    <a:pt x="8345" y="7601"/>
                  </a:lnTo>
                  <a:lnTo>
                    <a:pt x="8699" y="7433"/>
                  </a:lnTo>
                  <a:lnTo>
                    <a:pt x="9035" y="7247"/>
                  </a:lnTo>
                  <a:lnTo>
                    <a:pt x="9668" y="6856"/>
                  </a:lnTo>
                  <a:lnTo>
                    <a:pt x="10245" y="6446"/>
                  </a:lnTo>
                  <a:lnTo>
                    <a:pt x="10786" y="6055"/>
                  </a:lnTo>
                  <a:lnTo>
                    <a:pt x="11270" y="5664"/>
                  </a:lnTo>
                  <a:lnTo>
                    <a:pt x="11680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80" y="3298"/>
                  </a:lnTo>
                  <a:lnTo>
                    <a:pt x="11270" y="2944"/>
                  </a:lnTo>
                  <a:lnTo>
                    <a:pt x="10786" y="2553"/>
                  </a:lnTo>
                  <a:lnTo>
                    <a:pt x="10245" y="2143"/>
                  </a:lnTo>
                  <a:lnTo>
                    <a:pt x="9668" y="1752"/>
                  </a:lnTo>
                  <a:lnTo>
                    <a:pt x="9035" y="1361"/>
                  </a:lnTo>
                  <a:lnTo>
                    <a:pt x="8699" y="1175"/>
                  </a:lnTo>
                  <a:lnTo>
                    <a:pt x="8345" y="988"/>
                  </a:lnTo>
                  <a:lnTo>
                    <a:pt x="7991" y="821"/>
                  </a:lnTo>
                  <a:lnTo>
                    <a:pt x="7619" y="672"/>
                  </a:lnTo>
                  <a:lnTo>
                    <a:pt x="7246" y="523"/>
                  </a:lnTo>
                  <a:lnTo>
                    <a:pt x="6855" y="392"/>
                  </a:lnTo>
                  <a:lnTo>
                    <a:pt x="6464" y="280"/>
                  </a:lnTo>
                  <a:lnTo>
                    <a:pt x="6073" y="187"/>
                  </a:lnTo>
                  <a:lnTo>
                    <a:pt x="5663" y="113"/>
                  </a:lnTo>
                  <a:lnTo>
                    <a:pt x="5253" y="57"/>
                  </a:lnTo>
                  <a:lnTo>
                    <a:pt x="4825" y="20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8;p41">
              <a:extLst>
                <a:ext uri="{FF2B5EF4-FFF2-40B4-BE49-F238E27FC236}">
                  <a16:creationId xmlns:a16="http://schemas.microsoft.com/office/drawing/2014/main" id="{618CF63D-F901-4B01-B7A6-12510943BF98}"/>
                </a:ext>
              </a:extLst>
            </p:cNvPr>
            <p:cNvSpPr/>
            <p:nvPr/>
          </p:nvSpPr>
          <p:spPr>
            <a:xfrm>
              <a:off x="4974225" y="31590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112"/>
                  </a:lnTo>
                  <a:lnTo>
                    <a:pt x="1696" y="187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93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79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01" y="3298"/>
                  </a:lnTo>
                  <a:lnTo>
                    <a:pt x="5570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9" y="299"/>
                  </a:lnTo>
                  <a:lnTo>
                    <a:pt x="3465" y="187"/>
                  </a:lnTo>
                  <a:lnTo>
                    <a:pt x="3242" y="112"/>
                  </a:lnTo>
                  <a:lnTo>
                    <a:pt x="3018" y="56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9;p41">
              <a:extLst>
                <a:ext uri="{FF2B5EF4-FFF2-40B4-BE49-F238E27FC236}">
                  <a16:creationId xmlns:a16="http://schemas.microsoft.com/office/drawing/2014/main" id="{5503D56D-FD2B-43A0-A9A0-7453DE6369CD}"/>
                </a:ext>
              </a:extLst>
            </p:cNvPr>
            <p:cNvSpPr/>
            <p:nvPr/>
          </p:nvSpPr>
          <p:spPr>
            <a:xfrm>
              <a:off x="5588000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9" y="839"/>
                  </a:lnTo>
                  <a:lnTo>
                    <a:pt x="1472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29" y="2869"/>
                  </a:lnTo>
                  <a:lnTo>
                    <a:pt x="299" y="3298"/>
                  </a:lnTo>
                  <a:lnTo>
                    <a:pt x="206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60" y="6017"/>
                  </a:lnTo>
                  <a:lnTo>
                    <a:pt x="1156" y="5999"/>
                  </a:lnTo>
                  <a:lnTo>
                    <a:pt x="1510" y="5961"/>
                  </a:lnTo>
                  <a:lnTo>
                    <a:pt x="1901" y="5906"/>
                  </a:lnTo>
                  <a:lnTo>
                    <a:pt x="2311" y="5831"/>
                  </a:lnTo>
                  <a:lnTo>
                    <a:pt x="2720" y="5719"/>
                  </a:lnTo>
                  <a:lnTo>
                    <a:pt x="3149" y="5589"/>
                  </a:lnTo>
                  <a:lnTo>
                    <a:pt x="3596" y="5421"/>
                  </a:lnTo>
                  <a:lnTo>
                    <a:pt x="4006" y="5216"/>
                  </a:lnTo>
                  <a:lnTo>
                    <a:pt x="4434" y="4993"/>
                  </a:lnTo>
                  <a:lnTo>
                    <a:pt x="4621" y="4844"/>
                  </a:lnTo>
                  <a:lnTo>
                    <a:pt x="4825" y="4695"/>
                  </a:lnTo>
                  <a:lnTo>
                    <a:pt x="5012" y="4546"/>
                  </a:lnTo>
                  <a:lnTo>
                    <a:pt x="5198" y="4378"/>
                  </a:lnTo>
                  <a:lnTo>
                    <a:pt x="5422" y="4136"/>
                  </a:lnTo>
                  <a:lnTo>
                    <a:pt x="5589" y="3912"/>
                  </a:lnTo>
                  <a:lnTo>
                    <a:pt x="5720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5999" y="2795"/>
                  </a:lnTo>
                  <a:lnTo>
                    <a:pt x="6018" y="2571"/>
                  </a:lnTo>
                  <a:lnTo>
                    <a:pt x="5999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15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8" y="634"/>
                  </a:lnTo>
                  <a:lnTo>
                    <a:pt x="4900" y="503"/>
                  </a:lnTo>
                  <a:lnTo>
                    <a:pt x="4714" y="373"/>
                  </a:lnTo>
                  <a:lnTo>
                    <a:pt x="4509" y="261"/>
                  </a:lnTo>
                  <a:lnTo>
                    <a:pt x="4322" y="187"/>
                  </a:lnTo>
                  <a:lnTo>
                    <a:pt x="4099" y="112"/>
                  </a:lnTo>
                  <a:lnTo>
                    <a:pt x="3894" y="56"/>
                  </a:lnTo>
                  <a:lnTo>
                    <a:pt x="3671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0;p41">
              <a:extLst>
                <a:ext uri="{FF2B5EF4-FFF2-40B4-BE49-F238E27FC236}">
                  <a16:creationId xmlns:a16="http://schemas.microsoft.com/office/drawing/2014/main" id="{0F4DD37F-62D2-4D24-8115-24A9C4C09DC9}"/>
                </a:ext>
              </a:extLst>
            </p:cNvPr>
            <p:cNvSpPr/>
            <p:nvPr/>
          </p:nvSpPr>
          <p:spPr>
            <a:xfrm>
              <a:off x="5407325" y="2765050"/>
              <a:ext cx="125300" cy="184425"/>
            </a:xfrm>
            <a:custGeom>
              <a:avLst/>
              <a:gdLst/>
              <a:ahLst/>
              <a:cxnLst/>
              <a:rect l="l" t="t" r="r" b="b"/>
              <a:pathLst>
                <a:path w="5012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40" y="131"/>
                  </a:lnTo>
                  <a:lnTo>
                    <a:pt x="1416" y="224"/>
                  </a:lnTo>
                  <a:lnTo>
                    <a:pt x="1230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80" y="1248"/>
                  </a:lnTo>
                  <a:lnTo>
                    <a:pt x="187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38" y="3055"/>
                  </a:lnTo>
                  <a:lnTo>
                    <a:pt x="56" y="3298"/>
                  </a:lnTo>
                  <a:lnTo>
                    <a:pt x="112" y="3540"/>
                  </a:lnTo>
                  <a:lnTo>
                    <a:pt x="224" y="4005"/>
                  </a:lnTo>
                  <a:lnTo>
                    <a:pt x="391" y="4434"/>
                  </a:lnTo>
                  <a:lnTo>
                    <a:pt x="578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05" y="7004"/>
                  </a:lnTo>
                  <a:lnTo>
                    <a:pt x="2403" y="7284"/>
                  </a:lnTo>
                  <a:lnTo>
                    <a:pt x="2496" y="7377"/>
                  </a:lnTo>
                  <a:lnTo>
                    <a:pt x="2608" y="7284"/>
                  </a:lnTo>
                  <a:lnTo>
                    <a:pt x="2888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7" y="5626"/>
                  </a:lnTo>
                  <a:lnTo>
                    <a:pt x="4210" y="5253"/>
                  </a:lnTo>
                  <a:lnTo>
                    <a:pt x="4434" y="4862"/>
                  </a:lnTo>
                  <a:lnTo>
                    <a:pt x="4620" y="4434"/>
                  </a:lnTo>
                  <a:lnTo>
                    <a:pt x="4788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74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56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32" y="1248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95" y="224"/>
                  </a:lnTo>
                  <a:lnTo>
                    <a:pt x="3372" y="131"/>
                  </a:lnTo>
                  <a:lnTo>
                    <a:pt x="3167" y="75"/>
                  </a:lnTo>
                  <a:lnTo>
                    <a:pt x="2943" y="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1;p41">
              <a:extLst>
                <a:ext uri="{FF2B5EF4-FFF2-40B4-BE49-F238E27FC236}">
                  <a16:creationId xmlns:a16="http://schemas.microsoft.com/office/drawing/2014/main" id="{45C9FCBA-2281-474D-9BB7-40E6CABA8772}"/>
                </a:ext>
              </a:extLst>
            </p:cNvPr>
            <p:cNvSpPr/>
            <p:nvPr/>
          </p:nvSpPr>
          <p:spPr>
            <a:xfrm>
              <a:off x="5616425" y="3516675"/>
              <a:ext cx="184425" cy="124825"/>
            </a:xfrm>
            <a:custGeom>
              <a:avLst/>
              <a:gdLst/>
              <a:ahLst/>
              <a:cxnLst/>
              <a:rect l="l" t="t" r="r" b="b"/>
              <a:pathLst>
                <a:path w="7377" h="4993" extrusionOk="0">
                  <a:moveTo>
                    <a:pt x="4583" y="1"/>
                  </a:moveTo>
                  <a:lnTo>
                    <a:pt x="4322" y="19"/>
                  </a:lnTo>
                  <a:lnTo>
                    <a:pt x="4080" y="56"/>
                  </a:lnTo>
                  <a:lnTo>
                    <a:pt x="3856" y="94"/>
                  </a:lnTo>
                  <a:lnTo>
                    <a:pt x="3390" y="224"/>
                  </a:lnTo>
                  <a:lnTo>
                    <a:pt x="2943" y="392"/>
                  </a:lnTo>
                  <a:lnTo>
                    <a:pt x="2515" y="578"/>
                  </a:lnTo>
                  <a:lnTo>
                    <a:pt x="2124" y="783"/>
                  </a:lnTo>
                  <a:lnTo>
                    <a:pt x="1751" y="1006"/>
                  </a:lnTo>
                  <a:lnTo>
                    <a:pt x="1416" y="1249"/>
                  </a:lnTo>
                  <a:lnTo>
                    <a:pt x="1099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3" y="2385"/>
                  </a:lnTo>
                  <a:lnTo>
                    <a:pt x="0" y="2497"/>
                  </a:lnTo>
                  <a:lnTo>
                    <a:pt x="93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099" y="3521"/>
                  </a:lnTo>
                  <a:lnTo>
                    <a:pt x="1416" y="3745"/>
                  </a:lnTo>
                  <a:lnTo>
                    <a:pt x="1751" y="3987"/>
                  </a:lnTo>
                  <a:lnTo>
                    <a:pt x="2124" y="4210"/>
                  </a:lnTo>
                  <a:lnTo>
                    <a:pt x="2515" y="4415"/>
                  </a:lnTo>
                  <a:lnTo>
                    <a:pt x="2943" y="4602"/>
                  </a:lnTo>
                  <a:lnTo>
                    <a:pt x="3390" y="4769"/>
                  </a:lnTo>
                  <a:lnTo>
                    <a:pt x="3856" y="4900"/>
                  </a:lnTo>
                  <a:lnTo>
                    <a:pt x="4080" y="4937"/>
                  </a:lnTo>
                  <a:lnTo>
                    <a:pt x="4322" y="4974"/>
                  </a:lnTo>
                  <a:lnTo>
                    <a:pt x="4583" y="4993"/>
                  </a:lnTo>
                  <a:lnTo>
                    <a:pt x="5160" y="4993"/>
                  </a:lnTo>
                  <a:lnTo>
                    <a:pt x="5421" y="4956"/>
                  </a:lnTo>
                  <a:lnTo>
                    <a:pt x="5682" y="4900"/>
                  </a:lnTo>
                  <a:lnTo>
                    <a:pt x="590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0" y="4471"/>
                  </a:lnTo>
                  <a:lnTo>
                    <a:pt x="6687" y="4304"/>
                  </a:lnTo>
                  <a:lnTo>
                    <a:pt x="6837" y="4155"/>
                  </a:lnTo>
                  <a:lnTo>
                    <a:pt x="6967" y="3968"/>
                  </a:lnTo>
                  <a:lnTo>
                    <a:pt x="7079" y="3782"/>
                  </a:lnTo>
                  <a:lnTo>
                    <a:pt x="7172" y="3577"/>
                  </a:lnTo>
                  <a:lnTo>
                    <a:pt x="7246" y="3372"/>
                  </a:lnTo>
                  <a:lnTo>
                    <a:pt x="7302" y="3149"/>
                  </a:lnTo>
                  <a:lnTo>
                    <a:pt x="7358" y="2944"/>
                  </a:lnTo>
                  <a:lnTo>
                    <a:pt x="7377" y="2720"/>
                  </a:lnTo>
                  <a:lnTo>
                    <a:pt x="7377" y="2497"/>
                  </a:lnTo>
                  <a:lnTo>
                    <a:pt x="7377" y="2273"/>
                  </a:lnTo>
                  <a:lnTo>
                    <a:pt x="7358" y="2050"/>
                  </a:lnTo>
                  <a:lnTo>
                    <a:pt x="7302" y="1826"/>
                  </a:lnTo>
                  <a:lnTo>
                    <a:pt x="7246" y="1621"/>
                  </a:lnTo>
                  <a:lnTo>
                    <a:pt x="7172" y="1416"/>
                  </a:lnTo>
                  <a:lnTo>
                    <a:pt x="7079" y="1211"/>
                  </a:lnTo>
                  <a:lnTo>
                    <a:pt x="6967" y="1025"/>
                  </a:lnTo>
                  <a:lnTo>
                    <a:pt x="6837" y="839"/>
                  </a:lnTo>
                  <a:lnTo>
                    <a:pt x="6687" y="690"/>
                  </a:lnTo>
                  <a:lnTo>
                    <a:pt x="6520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05" y="168"/>
                  </a:lnTo>
                  <a:lnTo>
                    <a:pt x="5682" y="94"/>
                  </a:lnTo>
                  <a:lnTo>
                    <a:pt x="5421" y="38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;p41">
              <a:extLst>
                <a:ext uri="{FF2B5EF4-FFF2-40B4-BE49-F238E27FC236}">
                  <a16:creationId xmlns:a16="http://schemas.microsoft.com/office/drawing/2014/main" id="{012E5F46-5025-4E0F-8406-729970DC9981}"/>
                </a:ext>
              </a:extLst>
            </p:cNvPr>
            <p:cNvSpPr/>
            <p:nvPr/>
          </p:nvSpPr>
          <p:spPr>
            <a:xfrm>
              <a:off x="5579625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22"/>
                  </a:lnTo>
                  <a:lnTo>
                    <a:pt x="3801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42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3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1" y="9389"/>
                  </a:lnTo>
                  <a:lnTo>
                    <a:pt x="1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1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1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7" y="7805"/>
                  </a:lnTo>
                  <a:lnTo>
                    <a:pt x="8905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6" y="6539"/>
                  </a:lnTo>
                  <a:lnTo>
                    <a:pt x="9817" y="6352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79" y="1360"/>
                  </a:lnTo>
                  <a:lnTo>
                    <a:pt x="8700" y="1099"/>
                  </a:lnTo>
                  <a:lnTo>
                    <a:pt x="8402" y="857"/>
                  </a:lnTo>
                  <a:lnTo>
                    <a:pt x="8085" y="652"/>
                  </a:lnTo>
                  <a:lnTo>
                    <a:pt x="7750" y="466"/>
                  </a:lnTo>
                  <a:lnTo>
                    <a:pt x="7414" y="298"/>
                  </a:lnTo>
                  <a:lnTo>
                    <a:pt x="7042" y="187"/>
                  </a:lnTo>
                  <a:lnTo>
                    <a:pt x="6688" y="94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;p41">
              <a:extLst>
                <a:ext uri="{FF2B5EF4-FFF2-40B4-BE49-F238E27FC236}">
                  <a16:creationId xmlns:a16="http://schemas.microsoft.com/office/drawing/2014/main" id="{30418FB0-1BBE-4913-A043-A9B4BDD2562E}"/>
                </a:ext>
              </a:extLst>
            </p:cNvPr>
            <p:cNvSpPr/>
            <p:nvPr/>
          </p:nvSpPr>
          <p:spPr>
            <a:xfrm>
              <a:off x="5107400" y="2324500"/>
              <a:ext cx="173275" cy="172800"/>
            </a:xfrm>
            <a:custGeom>
              <a:avLst/>
              <a:gdLst/>
              <a:ahLst/>
              <a:cxnLst/>
              <a:rect l="l" t="t" r="r" b="b"/>
              <a:pathLst>
                <a:path w="6931" h="6912" extrusionOk="0">
                  <a:moveTo>
                    <a:pt x="2702" y="1"/>
                  </a:moveTo>
                  <a:lnTo>
                    <a:pt x="2441" y="38"/>
                  </a:lnTo>
                  <a:lnTo>
                    <a:pt x="2199" y="112"/>
                  </a:lnTo>
                  <a:lnTo>
                    <a:pt x="1957" y="187"/>
                  </a:lnTo>
                  <a:lnTo>
                    <a:pt x="1715" y="299"/>
                  </a:lnTo>
                  <a:lnTo>
                    <a:pt x="1491" y="429"/>
                  </a:lnTo>
                  <a:lnTo>
                    <a:pt x="1286" y="559"/>
                  </a:lnTo>
                  <a:lnTo>
                    <a:pt x="1081" y="727"/>
                  </a:lnTo>
                  <a:lnTo>
                    <a:pt x="895" y="895"/>
                  </a:lnTo>
                  <a:lnTo>
                    <a:pt x="727" y="1081"/>
                  </a:lnTo>
                  <a:lnTo>
                    <a:pt x="560" y="1286"/>
                  </a:lnTo>
                  <a:lnTo>
                    <a:pt x="429" y="1491"/>
                  </a:lnTo>
                  <a:lnTo>
                    <a:pt x="299" y="1714"/>
                  </a:lnTo>
                  <a:lnTo>
                    <a:pt x="187" y="1956"/>
                  </a:lnTo>
                  <a:lnTo>
                    <a:pt x="113" y="2199"/>
                  </a:lnTo>
                  <a:lnTo>
                    <a:pt x="57" y="2441"/>
                  </a:lnTo>
                  <a:lnTo>
                    <a:pt x="1" y="2702"/>
                  </a:lnTo>
                  <a:lnTo>
                    <a:pt x="1" y="2944"/>
                  </a:lnTo>
                  <a:lnTo>
                    <a:pt x="1" y="3205"/>
                  </a:lnTo>
                  <a:lnTo>
                    <a:pt x="38" y="3465"/>
                  </a:lnTo>
                  <a:lnTo>
                    <a:pt x="113" y="3726"/>
                  </a:lnTo>
                  <a:lnTo>
                    <a:pt x="206" y="3987"/>
                  </a:lnTo>
                  <a:lnTo>
                    <a:pt x="336" y="4248"/>
                  </a:lnTo>
                  <a:lnTo>
                    <a:pt x="485" y="4490"/>
                  </a:lnTo>
                  <a:lnTo>
                    <a:pt x="690" y="4751"/>
                  </a:lnTo>
                  <a:lnTo>
                    <a:pt x="951" y="5030"/>
                  </a:lnTo>
                  <a:lnTo>
                    <a:pt x="1156" y="5216"/>
                  </a:lnTo>
                  <a:lnTo>
                    <a:pt x="1379" y="5403"/>
                  </a:lnTo>
                  <a:lnTo>
                    <a:pt x="1603" y="5570"/>
                  </a:lnTo>
                  <a:lnTo>
                    <a:pt x="1826" y="5719"/>
                  </a:lnTo>
                  <a:lnTo>
                    <a:pt x="2069" y="5868"/>
                  </a:lnTo>
                  <a:lnTo>
                    <a:pt x="2311" y="5999"/>
                  </a:lnTo>
                  <a:lnTo>
                    <a:pt x="2553" y="6129"/>
                  </a:lnTo>
                  <a:lnTo>
                    <a:pt x="2795" y="6241"/>
                  </a:lnTo>
                  <a:lnTo>
                    <a:pt x="3298" y="6427"/>
                  </a:lnTo>
                  <a:lnTo>
                    <a:pt x="3782" y="6576"/>
                  </a:lnTo>
                  <a:lnTo>
                    <a:pt x="4267" y="6688"/>
                  </a:lnTo>
                  <a:lnTo>
                    <a:pt x="4751" y="6781"/>
                  </a:lnTo>
                  <a:lnTo>
                    <a:pt x="5179" y="6837"/>
                  </a:lnTo>
                  <a:lnTo>
                    <a:pt x="5589" y="6893"/>
                  </a:lnTo>
                  <a:lnTo>
                    <a:pt x="5962" y="6911"/>
                  </a:lnTo>
                  <a:lnTo>
                    <a:pt x="6912" y="6911"/>
                  </a:lnTo>
                  <a:lnTo>
                    <a:pt x="6912" y="6744"/>
                  </a:lnTo>
                  <a:lnTo>
                    <a:pt x="6931" y="6278"/>
                  </a:lnTo>
                  <a:lnTo>
                    <a:pt x="6912" y="5961"/>
                  </a:lnTo>
                  <a:lnTo>
                    <a:pt x="6893" y="5589"/>
                  </a:lnTo>
                  <a:lnTo>
                    <a:pt x="6837" y="5179"/>
                  </a:lnTo>
                  <a:lnTo>
                    <a:pt x="6781" y="4732"/>
                  </a:lnTo>
                  <a:lnTo>
                    <a:pt x="6688" y="4266"/>
                  </a:lnTo>
                  <a:lnTo>
                    <a:pt x="6577" y="3782"/>
                  </a:lnTo>
                  <a:lnTo>
                    <a:pt x="6428" y="3298"/>
                  </a:lnTo>
                  <a:lnTo>
                    <a:pt x="6241" y="2795"/>
                  </a:lnTo>
                  <a:lnTo>
                    <a:pt x="6130" y="2553"/>
                  </a:lnTo>
                  <a:lnTo>
                    <a:pt x="5999" y="2292"/>
                  </a:lnTo>
                  <a:lnTo>
                    <a:pt x="5869" y="2068"/>
                  </a:lnTo>
                  <a:lnTo>
                    <a:pt x="5720" y="1826"/>
                  </a:lnTo>
                  <a:lnTo>
                    <a:pt x="5571" y="1584"/>
                  </a:lnTo>
                  <a:lnTo>
                    <a:pt x="5403" y="1360"/>
                  </a:lnTo>
                  <a:lnTo>
                    <a:pt x="5217" y="1155"/>
                  </a:lnTo>
                  <a:lnTo>
                    <a:pt x="5030" y="951"/>
                  </a:lnTo>
                  <a:lnTo>
                    <a:pt x="4751" y="690"/>
                  </a:lnTo>
                  <a:lnTo>
                    <a:pt x="4490" y="485"/>
                  </a:lnTo>
                  <a:lnTo>
                    <a:pt x="4248" y="336"/>
                  </a:lnTo>
                  <a:lnTo>
                    <a:pt x="3987" y="205"/>
                  </a:lnTo>
                  <a:lnTo>
                    <a:pt x="3727" y="112"/>
                  </a:lnTo>
                  <a:lnTo>
                    <a:pt x="3466" y="38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4;p41">
              <a:extLst>
                <a:ext uri="{FF2B5EF4-FFF2-40B4-BE49-F238E27FC236}">
                  <a16:creationId xmlns:a16="http://schemas.microsoft.com/office/drawing/2014/main" id="{A7AB00BF-3255-4397-88A3-6E6D98C058D8}"/>
                </a:ext>
              </a:extLst>
            </p:cNvPr>
            <p:cNvSpPr/>
            <p:nvPr/>
          </p:nvSpPr>
          <p:spPr>
            <a:xfrm>
              <a:off x="4969575" y="27068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52" y="1"/>
                  </a:moveTo>
                  <a:lnTo>
                    <a:pt x="2329" y="20"/>
                  </a:lnTo>
                  <a:lnTo>
                    <a:pt x="2124" y="57"/>
                  </a:lnTo>
                  <a:lnTo>
                    <a:pt x="1900" y="94"/>
                  </a:lnTo>
                  <a:lnTo>
                    <a:pt x="1695" y="169"/>
                  </a:lnTo>
                  <a:lnTo>
                    <a:pt x="1490" y="262"/>
                  </a:lnTo>
                  <a:lnTo>
                    <a:pt x="1304" y="373"/>
                  </a:lnTo>
                  <a:lnTo>
                    <a:pt x="1118" y="504"/>
                  </a:lnTo>
                  <a:lnTo>
                    <a:pt x="932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4" y="1119"/>
                  </a:lnTo>
                  <a:lnTo>
                    <a:pt x="373" y="1305"/>
                  </a:lnTo>
                  <a:lnTo>
                    <a:pt x="261" y="1510"/>
                  </a:lnTo>
                  <a:lnTo>
                    <a:pt x="168" y="1715"/>
                  </a:lnTo>
                  <a:lnTo>
                    <a:pt x="93" y="1920"/>
                  </a:lnTo>
                  <a:lnTo>
                    <a:pt x="37" y="2124"/>
                  </a:lnTo>
                  <a:lnTo>
                    <a:pt x="0" y="2348"/>
                  </a:lnTo>
                  <a:lnTo>
                    <a:pt x="0" y="2572"/>
                  </a:lnTo>
                  <a:lnTo>
                    <a:pt x="0" y="2795"/>
                  </a:lnTo>
                  <a:lnTo>
                    <a:pt x="37" y="3019"/>
                  </a:lnTo>
                  <a:lnTo>
                    <a:pt x="93" y="3242"/>
                  </a:lnTo>
                  <a:lnTo>
                    <a:pt x="186" y="3466"/>
                  </a:lnTo>
                  <a:lnTo>
                    <a:pt x="280" y="3689"/>
                  </a:lnTo>
                  <a:lnTo>
                    <a:pt x="429" y="3913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3" y="5217"/>
                  </a:lnTo>
                  <a:lnTo>
                    <a:pt x="2422" y="5422"/>
                  </a:lnTo>
                  <a:lnTo>
                    <a:pt x="2850" y="5589"/>
                  </a:lnTo>
                  <a:lnTo>
                    <a:pt x="3279" y="5720"/>
                  </a:lnTo>
                  <a:lnTo>
                    <a:pt x="3707" y="5813"/>
                  </a:lnTo>
                  <a:lnTo>
                    <a:pt x="4117" y="5906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8"/>
                  </a:lnTo>
                  <a:lnTo>
                    <a:pt x="5998" y="6018"/>
                  </a:lnTo>
                  <a:lnTo>
                    <a:pt x="5998" y="5869"/>
                  </a:lnTo>
                  <a:lnTo>
                    <a:pt x="6017" y="5459"/>
                  </a:lnTo>
                  <a:lnTo>
                    <a:pt x="5980" y="4863"/>
                  </a:lnTo>
                  <a:lnTo>
                    <a:pt x="5942" y="4509"/>
                  </a:lnTo>
                  <a:lnTo>
                    <a:pt x="5887" y="4118"/>
                  </a:lnTo>
                  <a:lnTo>
                    <a:pt x="5812" y="3726"/>
                  </a:lnTo>
                  <a:lnTo>
                    <a:pt x="5700" y="3298"/>
                  </a:lnTo>
                  <a:lnTo>
                    <a:pt x="5570" y="2870"/>
                  </a:lnTo>
                  <a:lnTo>
                    <a:pt x="5402" y="2441"/>
                  </a:lnTo>
                  <a:lnTo>
                    <a:pt x="5216" y="2013"/>
                  </a:lnTo>
                  <a:lnTo>
                    <a:pt x="4974" y="1584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27" y="1007"/>
                  </a:lnTo>
                  <a:lnTo>
                    <a:pt x="4359" y="821"/>
                  </a:lnTo>
                  <a:lnTo>
                    <a:pt x="4117" y="597"/>
                  </a:lnTo>
                  <a:lnTo>
                    <a:pt x="3912" y="429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3"/>
                  </a:lnTo>
                  <a:lnTo>
                    <a:pt x="3018" y="38"/>
                  </a:lnTo>
                  <a:lnTo>
                    <a:pt x="2776" y="20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5;p41">
              <a:extLst>
                <a:ext uri="{FF2B5EF4-FFF2-40B4-BE49-F238E27FC236}">
                  <a16:creationId xmlns:a16="http://schemas.microsoft.com/office/drawing/2014/main" id="{366CF1BF-1B2A-42EA-84D3-853BDF1985B3}"/>
                </a:ext>
              </a:extLst>
            </p:cNvPr>
            <p:cNvSpPr/>
            <p:nvPr/>
          </p:nvSpPr>
          <p:spPr>
            <a:xfrm>
              <a:off x="4826600" y="22434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93"/>
                  </a:lnTo>
                  <a:lnTo>
                    <a:pt x="1696" y="168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4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98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70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4" y="1397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9" y="298"/>
                  </a:lnTo>
                  <a:lnTo>
                    <a:pt x="3465" y="187"/>
                  </a:lnTo>
                  <a:lnTo>
                    <a:pt x="3242" y="93"/>
                  </a:lnTo>
                  <a:lnTo>
                    <a:pt x="3018" y="38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6;p41">
              <a:extLst>
                <a:ext uri="{FF2B5EF4-FFF2-40B4-BE49-F238E27FC236}">
                  <a16:creationId xmlns:a16="http://schemas.microsoft.com/office/drawing/2014/main" id="{3859CF2A-0726-44EE-8791-9F8FABE271B1}"/>
                </a:ext>
              </a:extLst>
            </p:cNvPr>
            <p:cNvSpPr/>
            <p:nvPr/>
          </p:nvSpPr>
          <p:spPr>
            <a:xfrm>
              <a:off x="4645900" y="2463750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2571" y="0"/>
                  </a:moveTo>
                  <a:lnTo>
                    <a:pt x="2236" y="19"/>
                  </a:lnTo>
                  <a:lnTo>
                    <a:pt x="1957" y="56"/>
                  </a:lnTo>
                  <a:lnTo>
                    <a:pt x="1715" y="112"/>
                  </a:lnTo>
                  <a:lnTo>
                    <a:pt x="1472" y="187"/>
                  </a:lnTo>
                  <a:lnTo>
                    <a:pt x="1249" y="298"/>
                  </a:lnTo>
                  <a:lnTo>
                    <a:pt x="1063" y="410"/>
                  </a:lnTo>
                  <a:lnTo>
                    <a:pt x="876" y="540"/>
                  </a:lnTo>
                  <a:lnTo>
                    <a:pt x="709" y="689"/>
                  </a:lnTo>
                  <a:lnTo>
                    <a:pt x="560" y="857"/>
                  </a:lnTo>
                  <a:lnTo>
                    <a:pt x="429" y="1043"/>
                  </a:lnTo>
                  <a:lnTo>
                    <a:pt x="318" y="1230"/>
                  </a:lnTo>
                  <a:lnTo>
                    <a:pt x="224" y="1435"/>
                  </a:lnTo>
                  <a:lnTo>
                    <a:pt x="131" y="1639"/>
                  </a:lnTo>
                  <a:lnTo>
                    <a:pt x="75" y="1844"/>
                  </a:lnTo>
                  <a:lnTo>
                    <a:pt x="38" y="2068"/>
                  </a:lnTo>
                  <a:lnTo>
                    <a:pt x="1" y="2291"/>
                  </a:lnTo>
                  <a:lnTo>
                    <a:pt x="1" y="2515"/>
                  </a:lnTo>
                  <a:lnTo>
                    <a:pt x="1" y="2739"/>
                  </a:lnTo>
                  <a:lnTo>
                    <a:pt x="38" y="2962"/>
                  </a:lnTo>
                  <a:lnTo>
                    <a:pt x="75" y="3167"/>
                  </a:lnTo>
                  <a:lnTo>
                    <a:pt x="131" y="3390"/>
                  </a:lnTo>
                  <a:lnTo>
                    <a:pt x="224" y="3595"/>
                  </a:lnTo>
                  <a:lnTo>
                    <a:pt x="318" y="3800"/>
                  </a:lnTo>
                  <a:lnTo>
                    <a:pt x="429" y="3987"/>
                  </a:lnTo>
                  <a:lnTo>
                    <a:pt x="560" y="4154"/>
                  </a:lnTo>
                  <a:lnTo>
                    <a:pt x="709" y="4322"/>
                  </a:lnTo>
                  <a:lnTo>
                    <a:pt x="876" y="4471"/>
                  </a:lnTo>
                  <a:lnTo>
                    <a:pt x="1063" y="4620"/>
                  </a:lnTo>
                  <a:lnTo>
                    <a:pt x="1249" y="4732"/>
                  </a:lnTo>
                  <a:lnTo>
                    <a:pt x="1472" y="4843"/>
                  </a:lnTo>
                  <a:lnTo>
                    <a:pt x="1715" y="4918"/>
                  </a:lnTo>
                  <a:lnTo>
                    <a:pt x="1957" y="4974"/>
                  </a:lnTo>
                  <a:lnTo>
                    <a:pt x="2236" y="5011"/>
                  </a:lnTo>
                  <a:lnTo>
                    <a:pt x="2814" y="5011"/>
                  </a:lnTo>
                  <a:lnTo>
                    <a:pt x="3056" y="4992"/>
                  </a:lnTo>
                  <a:lnTo>
                    <a:pt x="3298" y="4955"/>
                  </a:lnTo>
                  <a:lnTo>
                    <a:pt x="3540" y="4918"/>
                  </a:lnTo>
                  <a:lnTo>
                    <a:pt x="4006" y="4788"/>
                  </a:lnTo>
                  <a:lnTo>
                    <a:pt x="4434" y="4620"/>
                  </a:lnTo>
                  <a:lnTo>
                    <a:pt x="4863" y="4434"/>
                  </a:lnTo>
                  <a:lnTo>
                    <a:pt x="5254" y="4229"/>
                  </a:lnTo>
                  <a:lnTo>
                    <a:pt x="5626" y="4005"/>
                  </a:lnTo>
                  <a:lnTo>
                    <a:pt x="5980" y="3763"/>
                  </a:lnTo>
                  <a:lnTo>
                    <a:pt x="6278" y="3540"/>
                  </a:lnTo>
                  <a:lnTo>
                    <a:pt x="6558" y="3297"/>
                  </a:lnTo>
                  <a:lnTo>
                    <a:pt x="7005" y="2906"/>
                  </a:lnTo>
                  <a:lnTo>
                    <a:pt x="7284" y="2627"/>
                  </a:lnTo>
                  <a:lnTo>
                    <a:pt x="7396" y="2515"/>
                  </a:lnTo>
                  <a:lnTo>
                    <a:pt x="7284" y="2403"/>
                  </a:lnTo>
                  <a:lnTo>
                    <a:pt x="7005" y="2124"/>
                  </a:lnTo>
                  <a:lnTo>
                    <a:pt x="6558" y="1714"/>
                  </a:lnTo>
                  <a:lnTo>
                    <a:pt x="6278" y="1490"/>
                  </a:lnTo>
                  <a:lnTo>
                    <a:pt x="5980" y="1267"/>
                  </a:lnTo>
                  <a:lnTo>
                    <a:pt x="5626" y="1025"/>
                  </a:lnTo>
                  <a:lnTo>
                    <a:pt x="5254" y="801"/>
                  </a:lnTo>
                  <a:lnTo>
                    <a:pt x="4863" y="596"/>
                  </a:lnTo>
                  <a:lnTo>
                    <a:pt x="4434" y="391"/>
                  </a:lnTo>
                  <a:lnTo>
                    <a:pt x="4006" y="242"/>
                  </a:lnTo>
                  <a:lnTo>
                    <a:pt x="3540" y="112"/>
                  </a:lnTo>
                  <a:lnTo>
                    <a:pt x="3298" y="75"/>
                  </a:lnTo>
                  <a:lnTo>
                    <a:pt x="3056" y="38"/>
                  </a:lnTo>
                  <a:lnTo>
                    <a:pt x="281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7;p41">
              <a:extLst>
                <a:ext uri="{FF2B5EF4-FFF2-40B4-BE49-F238E27FC236}">
                  <a16:creationId xmlns:a16="http://schemas.microsoft.com/office/drawing/2014/main" id="{F7D263B9-2825-464F-90A4-31AA609DA6BB}"/>
                </a:ext>
              </a:extLst>
            </p:cNvPr>
            <p:cNvSpPr/>
            <p:nvPr/>
          </p:nvSpPr>
          <p:spPr>
            <a:xfrm>
              <a:off x="542640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516" y="0"/>
                  </a:moveTo>
                  <a:lnTo>
                    <a:pt x="2292" y="19"/>
                  </a:lnTo>
                  <a:lnTo>
                    <a:pt x="2069" y="38"/>
                  </a:lnTo>
                  <a:lnTo>
                    <a:pt x="1845" y="94"/>
                  </a:lnTo>
                  <a:lnTo>
                    <a:pt x="1640" y="149"/>
                  </a:lnTo>
                  <a:lnTo>
                    <a:pt x="1435" y="224"/>
                  </a:lnTo>
                  <a:lnTo>
                    <a:pt x="1230" y="317"/>
                  </a:lnTo>
                  <a:lnTo>
                    <a:pt x="1044" y="429"/>
                  </a:lnTo>
                  <a:lnTo>
                    <a:pt x="858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411" y="1062"/>
                  </a:lnTo>
                  <a:lnTo>
                    <a:pt x="299" y="1267"/>
                  </a:lnTo>
                  <a:lnTo>
                    <a:pt x="187" y="1472"/>
                  </a:lnTo>
                  <a:lnTo>
                    <a:pt x="113" y="1714"/>
                  </a:lnTo>
                  <a:lnTo>
                    <a:pt x="57" y="1975"/>
                  </a:lnTo>
                  <a:lnTo>
                    <a:pt x="20" y="2236"/>
                  </a:lnTo>
                  <a:lnTo>
                    <a:pt x="1" y="2571"/>
                  </a:lnTo>
                  <a:lnTo>
                    <a:pt x="20" y="2813"/>
                  </a:lnTo>
                  <a:lnTo>
                    <a:pt x="38" y="3055"/>
                  </a:lnTo>
                  <a:lnTo>
                    <a:pt x="76" y="3298"/>
                  </a:lnTo>
                  <a:lnTo>
                    <a:pt x="113" y="3540"/>
                  </a:lnTo>
                  <a:lnTo>
                    <a:pt x="243" y="4005"/>
                  </a:lnTo>
                  <a:lnTo>
                    <a:pt x="392" y="4452"/>
                  </a:lnTo>
                  <a:lnTo>
                    <a:pt x="597" y="4862"/>
                  </a:lnTo>
                  <a:lnTo>
                    <a:pt x="802" y="5272"/>
                  </a:lnTo>
                  <a:lnTo>
                    <a:pt x="1026" y="5645"/>
                  </a:lnTo>
                  <a:lnTo>
                    <a:pt x="1268" y="5980"/>
                  </a:lnTo>
                  <a:lnTo>
                    <a:pt x="1491" y="6297"/>
                  </a:lnTo>
                  <a:lnTo>
                    <a:pt x="1715" y="6576"/>
                  </a:lnTo>
                  <a:lnTo>
                    <a:pt x="2125" y="7023"/>
                  </a:lnTo>
                  <a:lnTo>
                    <a:pt x="2404" y="7302"/>
                  </a:lnTo>
                  <a:lnTo>
                    <a:pt x="2516" y="7396"/>
                  </a:lnTo>
                  <a:lnTo>
                    <a:pt x="2628" y="7302"/>
                  </a:lnTo>
                  <a:lnTo>
                    <a:pt x="2907" y="7023"/>
                  </a:lnTo>
                  <a:lnTo>
                    <a:pt x="3298" y="6576"/>
                  </a:lnTo>
                  <a:lnTo>
                    <a:pt x="3540" y="6297"/>
                  </a:lnTo>
                  <a:lnTo>
                    <a:pt x="3764" y="5980"/>
                  </a:lnTo>
                  <a:lnTo>
                    <a:pt x="4006" y="5645"/>
                  </a:lnTo>
                  <a:lnTo>
                    <a:pt x="4230" y="5272"/>
                  </a:lnTo>
                  <a:lnTo>
                    <a:pt x="4434" y="4862"/>
                  </a:lnTo>
                  <a:lnTo>
                    <a:pt x="4621" y="4452"/>
                  </a:lnTo>
                  <a:lnTo>
                    <a:pt x="4788" y="4005"/>
                  </a:lnTo>
                  <a:lnTo>
                    <a:pt x="4919" y="3540"/>
                  </a:lnTo>
                  <a:lnTo>
                    <a:pt x="4956" y="3298"/>
                  </a:lnTo>
                  <a:lnTo>
                    <a:pt x="4993" y="3055"/>
                  </a:lnTo>
                  <a:lnTo>
                    <a:pt x="5012" y="2813"/>
                  </a:lnTo>
                  <a:lnTo>
                    <a:pt x="5012" y="2571"/>
                  </a:lnTo>
                  <a:lnTo>
                    <a:pt x="5012" y="2236"/>
                  </a:lnTo>
                  <a:lnTo>
                    <a:pt x="4975" y="1975"/>
                  </a:lnTo>
                  <a:lnTo>
                    <a:pt x="4919" y="1714"/>
                  </a:lnTo>
                  <a:lnTo>
                    <a:pt x="4844" y="1472"/>
                  </a:lnTo>
                  <a:lnTo>
                    <a:pt x="4732" y="1267"/>
                  </a:lnTo>
                  <a:lnTo>
                    <a:pt x="4621" y="1062"/>
                  </a:lnTo>
                  <a:lnTo>
                    <a:pt x="4472" y="876"/>
                  </a:lnTo>
                  <a:lnTo>
                    <a:pt x="4323" y="708"/>
                  </a:lnTo>
                  <a:lnTo>
                    <a:pt x="4155" y="559"/>
                  </a:lnTo>
                  <a:lnTo>
                    <a:pt x="3987" y="429"/>
                  </a:lnTo>
                  <a:lnTo>
                    <a:pt x="3801" y="317"/>
                  </a:lnTo>
                  <a:lnTo>
                    <a:pt x="3596" y="224"/>
                  </a:lnTo>
                  <a:lnTo>
                    <a:pt x="3391" y="149"/>
                  </a:lnTo>
                  <a:lnTo>
                    <a:pt x="3168" y="94"/>
                  </a:lnTo>
                  <a:lnTo>
                    <a:pt x="2963" y="38"/>
                  </a:lnTo>
                  <a:lnTo>
                    <a:pt x="2739" y="19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668;p41">
            <a:extLst>
              <a:ext uri="{FF2B5EF4-FFF2-40B4-BE49-F238E27FC236}">
                <a16:creationId xmlns:a16="http://schemas.microsoft.com/office/drawing/2014/main" id="{8338D5E3-F4BD-495E-AED5-62705B0457CA}"/>
              </a:ext>
            </a:extLst>
          </p:cNvPr>
          <p:cNvGrpSpPr/>
          <p:nvPr/>
        </p:nvGrpSpPr>
        <p:grpSpPr>
          <a:xfrm>
            <a:off x="7452357" y="1643604"/>
            <a:ext cx="837838" cy="2292759"/>
            <a:chOff x="6038325" y="1019175"/>
            <a:chExt cx="1343550" cy="3676650"/>
          </a:xfrm>
        </p:grpSpPr>
        <p:sp>
          <p:nvSpPr>
            <p:cNvPr id="58" name="Google Shape;1669;p41">
              <a:extLst>
                <a:ext uri="{FF2B5EF4-FFF2-40B4-BE49-F238E27FC236}">
                  <a16:creationId xmlns:a16="http://schemas.microsoft.com/office/drawing/2014/main" id="{1E6D47FD-10EA-4F1C-867C-E10D83B1E9CD}"/>
                </a:ext>
              </a:extLst>
            </p:cNvPr>
            <p:cNvSpPr/>
            <p:nvPr/>
          </p:nvSpPr>
          <p:spPr>
            <a:xfrm>
              <a:off x="6257200" y="1253875"/>
              <a:ext cx="856450" cy="3238925"/>
            </a:xfrm>
            <a:custGeom>
              <a:avLst/>
              <a:gdLst/>
              <a:ahLst/>
              <a:cxnLst/>
              <a:rect l="l" t="t" r="r" b="b"/>
              <a:pathLst>
                <a:path w="34258" h="129557" extrusionOk="0">
                  <a:moveTo>
                    <a:pt x="18908" y="0"/>
                  </a:moveTo>
                  <a:lnTo>
                    <a:pt x="18908" y="17473"/>
                  </a:lnTo>
                  <a:lnTo>
                    <a:pt x="8644" y="7228"/>
                  </a:lnTo>
                  <a:lnTo>
                    <a:pt x="7713" y="8178"/>
                  </a:lnTo>
                  <a:lnTo>
                    <a:pt x="18908" y="19373"/>
                  </a:lnTo>
                  <a:lnTo>
                    <a:pt x="18908" y="28967"/>
                  </a:lnTo>
                  <a:lnTo>
                    <a:pt x="12929" y="22987"/>
                  </a:lnTo>
                  <a:lnTo>
                    <a:pt x="11979" y="23937"/>
                  </a:lnTo>
                  <a:lnTo>
                    <a:pt x="18908" y="30867"/>
                  </a:lnTo>
                  <a:lnTo>
                    <a:pt x="18908" y="42434"/>
                  </a:lnTo>
                  <a:lnTo>
                    <a:pt x="9054" y="32599"/>
                  </a:lnTo>
                  <a:lnTo>
                    <a:pt x="8123" y="33549"/>
                  </a:lnTo>
                  <a:lnTo>
                    <a:pt x="18908" y="44334"/>
                  </a:lnTo>
                  <a:lnTo>
                    <a:pt x="18908" y="56144"/>
                  </a:lnTo>
                  <a:lnTo>
                    <a:pt x="6316" y="43552"/>
                  </a:lnTo>
                  <a:lnTo>
                    <a:pt x="5366" y="44502"/>
                  </a:lnTo>
                  <a:lnTo>
                    <a:pt x="11103" y="50239"/>
                  </a:lnTo>
                  <a:lnTo>
                    <a:pt x="1" y="50239"/>
                  </a:lnTo>
                  <a:lnTo>
                    <a:pt x="1" y="51581"/>
                  </a:lnTo>
                  <a:lnTo>
                    <a:pt x="12444" y="51581"/>
                  </a:lnTo>
                  <a:lnTo>
                    <a:pt x="18908" y="58026"/>
                  </a:lnTo>
                  <a:lnTo>
                    <a:pt x="18908" y="68737"/>
                  </a:lnTo>
                  <a:lnTo>
                    <a:pt x="12631" y="62478"/>
                  </a:lnTo>
                  <a:lnTo>
                    <a:pt x="11699" y="63428"/>
                  </a:lnTo>
                  <a:lnTo>
                    <a:pt x="18908" y="70637"/>
                  </a:lnTo>
                  <a:lnTo>
                    <a:pt x="18908" y="77920"/>
                  </a:lnTo>
                  <a:lnTo>
                    <a:pt x="5142" y="64154"/>
                  </a:lnTo>
                  <a:lnTo>
                    <a:pt x="4192" y="65104"/>
                  </a:lnTo>
                  <a:lnTo>
                    <a:pt x="8793" y="69705"/>
                  </a:lnTo>
                  <a:lnTo>
                    <a:pt x="2143" y="69705"/>
                  </a:lnTo>
                  <a:lnTo>
                    <a:pt x="2143" y="71047"/>
                  </a:lnTo>
                  <a:lnTo>
                    <a:pt x="10134" y="71047"/>
                  </a:lnTo>
                  <a:lnTo>
                    <a:pt x="18908" y="79820"/>
                  </a:lnTo>
                  <a:lnTo>
                    <a:pt x="18908" y="86601"/>
                  </a:lnTo>
                  <a:lnTo>
                    <a:pt x="12929" y="80621"/>
                  </a:lnTo>
                  <a:lnTo>
                    <a:pt x="11979" y="81571"/>
                  </a:lnTo>
                  <a:lnTo>
                    <a:pt x="18908" y="88501"/>
                  </a:lnTo>
                  <a:lnTo>
                    <a:pt x="18908" y="100087"/>
                  </a:lnTo>
                  <a:lnTo>
                    <a:pt x="9054" y="90252"/>
                  </a:lnTo>
                  <a:lnTo>
                    <a:pt x="8123" y="91183"/>
                  </a:lnTo>
                  <a:lnTo>
                    <a:pt x="18908" y="101969"/>
                  </a:lnTo>
                  <a:lnTo>
                    <a:pt x="18908" y="129556"/>
                  </a:lnTo>
                  <a:lnTo>
                    <a:pt x="20249" y="129556"/>
                  </a:lnTo>
                  <a:lnTo>
                    <a:pt x="20249" y="98113"/>
                  </a:lnTo>
                  <a:lnTo>
                    <a:pt x="24664" y="93679"/>
                  </a:lnTo>
                  <a:lnTo>
                    <a:pt x="34257" y="93679"/>
                  </a:lnTo>
                  <a:lnTo>
                    <a:pt x="34257" y="92338"/>
                  </a:lnTo>
                  <a:lnTo>
                    <a:pt x="26005" y="92338"/>
                  </a:lnTo>
                  <a:lnTo>
                    <a:pt x="29656" y="88687"/>
                  </a:lnTo>
                  <a:lnTo>
                    <a:pt x="28706" y="87737"/>
                  </a:lnTo>
                  <a:lnTo>
                    <a:pt x="20249" y="96213"/>
                  </a:lnTo>
                  <a:lnTo>
                    <a:pt x="20249" y="84142"/>
                  </a:lnTo>
                  <a:lnTo>
                    <a:pt x="33270" y="71121"/>
                  </a:lnTo>
                  <a:lnTo>
                    <a:pt x="32320" y="70171"/>
                  </a:lnTo>
                  <a:lnTo>
                    <a:pt x="27905" y="74586"/>
                  </a:lnTo>
                  <a:lnTo>
                    <a:pt x="27905" y="67079"/>
                  </a:lnTo>
                  <a:lnTo>
                    <a:pt x="26564" y="67079"/>
                  </a:lnTo>
                  <a:lnTo>
                    <a:pt x="26564" y="75927"/>
                  </a:lnTo>
                  <a:lnTo>
                    <a:pt x="20249" y="82260"/>
                  </a:lnTo>
                  <a:lnTo>
                    <a:pt x="20249" y="67396"/>
                  </a:lnTo>
                  <a:lnTo>
                    <a:pt x="34146" y="53481"/>
                  </a:lnTo>
                  <a:lnTo>
                    <a:pt x="33196" y="52531"/>
                  </a:lnTo>
                  <a:lnTo>
                    <a:pt x="28669" y="57076"/>
                  </a:lnTo>
                  <a:lnTo>
                    <a:pt x="28669" y="48507"/>
                  </a:lnTo>
                  <a:lnTo>
                    <a:pt x="27328" y="48507"/>
                  </a:lnTo>
                  <a:lnTo>
                    <a:pt x="27328" y="58417"/>
                  </a:lnTo>
                  <a:lnTo>
                    <a:pt x="20249" y="65496"/>
                  </a:lnTo>
                  <a:lnTo>
                    <a:pt x="20249" y="47184"/>
                  </a:lnTo>
                  <a:lnTo>
                    <a:pt x="33270" y="34164"/>
                  </a:lnTo>
                  <a:lnTo>
                    <a:pt x="32320" y="33214"/>
                  </a:lnTo>
                  <a:lnTo>
                    <a:pt x="20249" y="45303"/>
                  </a:lnTo>
                  <a:lnTo>
                    <a:pt x="20249" y="35486"/>
                  </a:lnTo>
                  <a:lnTo>
                    <a:pt x="26862" y="28873"/>
                  </a:lnTo>
                  <a:lnTo>
                    <a:pt x="25912" y="27923"/>
                  </a:lnTo>
                  <a:lnTo>
                    <a:pt x="20249" y="33605"/>
                  </a:lnTo>
                  <a:lnTo>
                    <a:pt x="20249" y="24105"/>
                  </a:lnTo>
                  <a:lnTo>
                    <a:pt x="24664" y="19671"/>
                  </a:lnTo>
                  <a:lnTo>
                    <a:pt x="34257" y="19671"/>
                  </a:lnTo>
                  <a:lnTo>
                    <a:pt x="34257" y="18330"/>
                  </a:lnTo>
                  <a:lnTo>
                    <a:pt x="26005" y="18330"/>
                  </a:lnTo>
                  <a:lnTo>
                    <a:pt x="29656" y="14698"/>
                  </a:lnTo>
                  <a:lnTo>
                    <a:pt x="28706" y="13748"/>
                  </a:lnTo>
                  <a:lnTo>
                    <a:pt x="20249" y="22205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0;p41">
              <a:extLst>
                <a:ext uri="{FF2B5EF4-FFF2-40B4-BE49-F238E27FC236}">
                  <a16:creationId xmlns:a16="http://schemas.microsoft.com/office/drawing/2014/main" id="{0F176154-E9F2-4955-82BD-B5872801EF82}"/>
                </a:ext>
              </a:extLst>
            </p:cNvPr>
            <p:cNvSpPr/>
            <p:nvPr/>
          </p:nvSpPr>
          <p:spPr>
            <a:xfrm>
              <a:off x="6121700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5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70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19" y="168"/>
                  </a:lnTo>
                  <a:lnTo>
                    <a:pt x="26321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9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1;p41">
              <a:extLst>
                <a:ext uri="{FF2B5EF4-FFF2-40B4-BE49-F238E27FC236}">
                  <a16:creationId xmlns:a16="http://schemas.microsoft.com/office/drawing/2014/main" id="{A5A42FD1-45D4-42DF-B4AD-804EA199D83D}"/>
                </a:ext>
              </a:extLst>
            </p:cNvPr>
            <p:cNvSpPr/>
            <p:nvPr/>
          </p:nvSpPr>
          <p:spPr>
            <a:xfrm>
              <a:off x="61254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2;p41">
              <a:extLst>
                <a:ext uri="{FF2B5EF4-FFF2-40B4-BE49-F238E27FC236}">
                  <a16:creationId xmlns:a16="http://schemas.microsoft.com/office/drawing/2014/main" id="{537B3BE2-E3C2-404B-8883-7B1C420D3293}"/>
                </a:ext>
              </a:extLst>
            </p:cNvPr>
            <p:cNvSpPr/>
            <p:nvPr/>
          </p:nvSpPr>
          <p:spPr>
            <a:xfrm>
              <a:off x="67466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0" y="2720"/>
                  </a:lnTo>
                  <a:lnTo>
                    <a:pt x="1565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72"/>
                  </a:lnTo>
                  <a:lnTo>
                    <a:pt x="522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6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30" y="9705"/>
                  </a:lnTo>
                  <a:lnTo>
                    <a:pt x="5403" y="9575"/>
                  </a:lnTo>
                  <a:lnTo>
                    <a:pt x="5775" y="9444"/>
                  </a:lnTo>
                  <a:lnTo>
                    <a:pt x="6148" y="9295"/>
                  </a:lnTo>
                  <a:lnTo>
                    <a:pt x="6520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5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71"/>
                  </a:lnTo>
                  <a:lnTo>
                    <a:pt x="9687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79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3;p41">
              <a:extLst>
                <a:ext uri="{FF2B5EF4-FFF2-40B4-BE49-F238E27FC236}">
                  <a16:creationId xmlns:a16="http://schemas.microsoft.com/office/drawing/2014/main" id="{D19FB11A-0C3A-49D0-8633-FB782C2A1161}"/>
                </a:ext>
              </a:extLst>
            </p:cNvPr>
            <p:cNvSpPr/>
            <p:nvPr/>
          </p:nvSpPr>
          <p:spPr>
            <a:xfrm>
              <a:off x="64891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42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0" y="10320"/>
                  </a:lnTo>
                  <a:lnTo>
                    <a:pt x="10060" y="10320"/>
                  </a:lnTo>
                  <a:lnTo>
                    <a:pt x="10320" y="10301"/>
                  </a:lnTo>
                  <a:lnTo>
                    <a:pt x="10320" y="10059"/>
                  </a:lnTo>
                  <a:lnTo>
                    <a:pt x="10320" y="9370"/>
                  </a:lnTo>
                  <a:lnTo>
                    <a:pt x="10302" y="8904"/>
                  </a:lnTo>
                  <a:lnTo>
                    <a:pt x="10264" y="8345"/>
                  </a:lnTo>
                  <a:lnTo>
                    <a:pt x="10209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6" y="5272"/>
                  </a:lnTo>
                  <a:lnTo>
                    <a:pt x="9575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4;p41">
              <a:extLst>
                <a:ext uri="{FF2B5EF4-FFF2-40B4-BE49-F238E27FC236}">
                  <a16:creationId xmlns:a16="http://schemas.microsoft.com/office/drawing/2014/main" id="{D58F0226-7F9F-41E1-B4A5-CD18C40745B2}"/>
                </a:ext>
              </a:extLst>
            </p:cNvPr>
            <p:cNvSpPr/>
            <p:nvPr/>
          </p:nvSpPr>
          <p:spPr>
            <a:xfrm>
              <a:off x="6965075" y="3220500"/>
              <a:ext cx="258000" cy="258475"/>
            </a:xfrm>
            <a:custGeom>
              <a:avLst/>
              <a:gdLst/>
              <a:ahLst/>
              <a:cxnLst/>
              <a:rect l="l" t="t" r="r" b="b"/>
              <a:pathLst>
                <a:path w="10320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1" y="75"/>
                  </a:lnTo>
                  <a:lnTo>
                    <a:pt x="4750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1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2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5" y="4918"/>
                  </a:lnTo>
                  <a:lnTo>
                    <a:pt x="615" y="5291"/>
                  </a:lnTo>
                  <a:lnTo>
                    <a:pt x="522" y="5663"/>
                  </a:lnTo>
                  <a:lnTo>
                    <a:pt x="335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4" y="10320"/>
                  </a:lnTo>
                  <a:lnTo>
                    <a:pt x="1975" y="10283"/>
                  </a:lnTo>
                  <a:lnTo>
                    <a:pt x="2589" y="10208"/>
                  </a:lnTo>
                  <a:lnTo>
                    <a:pt x="3241" y="10115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3" y="9463"/>
                  </a:lnTo>
                  <a:lnTo>
                    <a:pt x="6147" y="9314"/>
                  </a:lnTo>
                  <a:lnTo>
                    <a:pt x="6520" y="9147"/>
                  </a:lnTo>
                  <a:lnTo>
                    <a:pt x="6892" y="8960"/>
                  </a:lnTo>
                  <a:lnTo>
                    <a:pt x="7246" y="8774"/>
                  </a:lnTo>
                  <a:lnTo>
                    <a:pt x="7600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5" y="7079"/>
                  </a:lnTo>
                  <a:lnTo>
                    <a:pt x="9444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3" y="5961"/>
                  </a:lnTo>
                  <a:lnTo>
                    <a:pt x="10152" y="5570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415"/>
                  </a:lnTo>
                  <a:lnTo>
                    <a:pt x="10301" y="4024"/>
                  </a:lnTo>
                  <a:lnTo>
                    <a:pt x="10245" y="3651"/>
                  </a:lnTo>
                  <a:lnTo>
                    <a:pt x="10152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57"/>
                  </a:lnTo>
                  <a:lnTo>
                    <a:pt x="8085" y="634"/>
                  </a:lnTo>
                  <a:lnTo>
                    <a:pt x="7749" y="447"/>
                  </a:lnTo>
                  <a:lnTo>
                    <a:pt x="7395" y="298"/>
                  </a:lnTo>
                  <a:lnTo>
                    <a:pt x="7041" y="168"/>
                  </a:lnTo>
                  <a:lnTo>
                    <a:pt x="6669" y="75"/>
                  </a:lnTo>
                  <a:lnTo>
                    <a:pt x="629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75;p41">
              <a:extLst>
                <a:ext uri="{FF2B5EF4-FFF2-40B4-BE49-F238E27FC236}">
                  <a16:creationId xmlns:a16="http://schemas.microsoft.com/office/drawing/2014/main" id="{D10A3EB6-3FF4-41D6-A345-98A665748DEA}"/>
                </a:ext>
              </a:extLst>
            </p:cNvPr>
            <p:cNvSpPr/>
            <p:nvPr/>
          </p:nvSpPr>
          <p:spPr>
            <a:xfrm>
              <a:off x="6240450" y="32917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3"/>
                  </a:lnTo>
                  <a:lnTo>
                    <a:pt x="1043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83"/>
                  </a:lnTo>
                  <a:lnTo>
                    <a:pt x="8904" y="10320"/>
                  </a:lnTo>
                  <a:lnTo>
                    <a:pt x="9389" y="10339"/>
                  </a:lnTo>
                  <a:lnTo>
                    <a:pt x="1005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8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5" y="5291"/>
                  </a:lnTo>
                  <a:lnTo>
                    <a:pt x="9594" y="4918"/>
                  </a:lnTo>
                  <a:lnTo>
                    <a:pt x="9463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7"/>
                  </a:lnTo>
                  <a:lnTo>
                    <a:pt x="8774" y="3074"/>
                  </a:lnTo>
                  <a:lnTo>
                    <a:pt x="8550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76;p41">
              <a:extLst>
                <a:ext uri="{FF2B5EF4-FFF2-40B4-BE49-F238E27FC236}">
                  <a16:creationId xmlns:a16="http://schemas.microsoft.com/office/drawing/2014/main" id="{E5FE1558-091C-44B3-AB08-75762BDB0873}"/>
                </a:ext>
              </a:extLst>
            </p:cNvPr>
            <p:cNvSpPr/>
            <p:nvPr/>
          </p:nvSpPr>
          <p:spPr>
            <a:xfrm>
              <a:off x="6128225" y="262440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4415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5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1" y="1342"/>
                  </a:lnTo>
                  <a:lnTo>
                    <a:pt x="1080" y="1621"/>
                  </a:lnTo>
                  <a:lnTo>
                    <a:pt x="857" y="1919"/>
                  </a:lnTo>
                  <a:lnTo>
                    <a:pt x="633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2" y="7787"/>
                  </a:lnTo>
                  <a:lnTo>
                    <a:pt x="2049" y="8067"/>
                  </a:lnTo>
                  <a:lnTo>
                    <a:pt x="2384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46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90" y="9706"/>
                  </a:lnTo>
                  <a:lnTo>
                    <a:pt x="5663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49" y="10209"/>
                  </a:lnTo>
                  <a:lnTo>
                    <a:pt x="8345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20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20" y="8905"/>
                  </a:lnTo>
                  <a:lnTo>
                    <a:pt x="10283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817" y="5645"/>
                  </a:lnTo>
                  <a:lnTo>
                    <a:pt x="9705" y="5272"/>
                  </a:lnTo>
                  <a:lnTo>
                    <a:pt x="9593" y="4900"/>
                  </a:lnTo>
                  <a:lnTo>
                    <a:pt x="9444" y="4546"/>
                  </a:lnTo>
                  <a:lnTo>
                    <a:pt x="9295" y="4173"/>
                  </a:lnTo>
                  <a:lnTo>
                    <a:pt x="9146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6" y="1715"/>
                  </a:lnTo>
                  <a:lnTo>
                    <a:pt x="7507" y="1417"/>
                  </a:lnTo>
                  <a:lnTo>
                    <a:pt x="7079" y="1025"/>
                  </a:lnTo>
                  <a:lnTo>
                    <a:pt x="6892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3" y="504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7" y="19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77;p41">
              <a:extLst>
                <a:ext uri="{FF2B5EF4-FFF2-40B4-BE49-F238E27FC236}">
                  <a16:creationId xmlns:a16="http://schemas.microsoft.com/office/drawing/2014/main" id="{C5EF7B7D-B619-4A38-826D-A653CCD66F59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397" y="1"/>
                  </a:moveTo>
                  <a:lnTo>
                    <a:pt x="3838" y="20"/>
                  </a:lnTo>
                  <a:lnTo>
                    <a:pt x="3596" y="38"/>
                  </a:lnTo>
                  <a:lnTo>
                    <a:pt x="3373" y="75"/>
                  </a:lnTo>
                  <a:lnTo>
                    <a:pt x="3149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2" y="485"/>
                  </a:lnTo>
                  <a:lnTo>
                    <a:pt x="1808" y="690"/>
                  </a:lnTo>
                  <a:lnTo>
                    <a:pt x="1491" y="914"/>
                  </a:lnTo>
                  <a:lnTo>
                    <a:pt x="1212" y="1175"/>
                  </a:lnTo>
                  <a:lnTo>
                    <a:pt x="970" y="1473"/>
                  </a:lnTo>
                  <a:lnTo>
                    <a:pt x="727" y="1771"/>
                  </a:lnTo>
                  <a:lnTo>
                    <a:pt x="541" y="2106"/>
                  </a:lnTo>
                  <a:lnTo>
                    <a:pt x="373" y="2441"/>
                  </a:lnTo>
                  <a:lnTo>
                    <a:pt x="243" y="2795"/>
                  </a:lnTo>
                  <a:lnTo>
                    <a:pt x="131" y="3168"/>
                  </a:lnTo>
                  <a:lnTo>
                    <a:pt x="57" y="3540"/>
                  </a:lnTo>
                  <a:lnTo>
                    <a:pt x="20" y="3913"/>
                  </a:lnTo>
                  <a:lnTo>
                    <a:pt x="1" y="4304"/>
                  </a:lnTo>
                  <a:lnTo>
                    <a:pt x="20" y="4677"/>
                  </a:lnTo>
                  <a:lnTo>
                    <a:pt x="57" y="5068"/>
                  </a:lnTo>
                  <a:lnTo>
                    <a:pt x="131" y="5440"/>
                  </a:lnTo>
                  <a:lnTo>
                    <a:pt x="243" y="5794"/>
                  </a:lnTo>
                  <a:lnTo>
                    <a:pt x="373" y="6167"/>
                  </a:lnTo>
                  <a:lnTo>
                    <a:pt x="541" y="6502"/>
                  </a:lnTo>
                  <a:lnTo>
                    <a:pt x="727" y="6819"/>
                  </a:lnTo>
                  <a:lnTo>
                    <a:pt x="970" y="7135"/>
                  </a:lnTo>
                  <a:lnTo>
                    <a:pt x="1212" y="7415"/>
                  </a:lnTo>
                  <a:lnTo>
                    <a:pt x="1491" y="7676"/>
                  </a:lnTo>
                  <a:lnTo>
                    <a:pt x="1808" y="7918"/>
                  </a:lnTo>
                  <a:lnTo>
                    <a:pt x="2162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49" y="8477"/>
                  </a:lnTo>
                  <a:lnTo>
                    <a:pt x="3373" y="8514"/>
                  </a:lnTo>
                  <a:lnTo>
                    <a:pt x="3596" y="8551"/>
                  </a:lnTo>
                  <a:lnTo>
                    <a:pt x="3838" y="8570"/>
                  </a:lnTo>
                  <a:lnTo>
                    <a:pt x="4397" y="8607"/>
                  </a:lnTo>
                  <a:lnTo>
                    <a:pt x="4825" y="8588"/>
                  </a:lnTo>
                  <a:lnTo>
                    <a:pt x="5254" y="8551"/>
                  </a:lnTo>
                  <a:lnTo>
                    <a:pt x="5664" y="8495"/>
                  </a:lnTo>
                  <a:lnTo>
                    <a:pt x="6074" y="8421"/>
                  </a:lnTo>
                  <a:lnTo>
                    <a:pt x="6465" y="8309"/>
                  </a:lnTo>
                  <a:lnTo>
                    <a:pt x="6875" y="8197"/>
                  </a:lnTo>
                  <a:lnTo>
                    <a:pt x="7247" y="8067"/>
                  </a:lnTo>
                  <a:lnTo>
                    <a:pt x="7620" y="7936"/>
                  </a:lnTo>
                  <a:lnTo>
                    <a:pt x="7992" y="7769"/>
                  </a:lnTo>
                  <a:lnTo>
                    <a:pt x="8346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69" y="6856"/>
                  </a:lnTo>
                  <a:lnTo>
                    <a:pt x="10265" y="6446"/>
                  </a:lnTo>
                  <a:lnTo>
                    <a:pt x="10786" y="6055"/>
                  </a:lnTo>
                  <a:lnTo>
                    <a:pt x="11271" y="5664"/>
                  </a:lnTo>
                  <a:lnTo>
                    <a:pt x="11681" y="5291"/>
                  </a:lnTo>
                  <a:lnTo>
                    <a:pt x="12034" y="4975"/>
                  </a:lnTo>
                  <a:lnTo>
                    <a:pt x="12519" y="4490"/>
                  </a:lnTo>
                  <a:lnTo>
                    <a:pt x="12686" y="4304"/>
                  </a:lnTo>
                  <a:lnTo>
                    <a:pt x="12519" y="4118"/>
                  </a:lnTo>
                  <a:lnTo>
                    <a:pt x="12034" y="3633"/>
                  </a:lnTo>
                  <a:lnTo>
                    <a:pt x="11681" y="3298"/>
                  </a:lnTo>
                  <a:lnTo>
                    <a:pt x="11271" y="2944"/>
                  </a:lnTo>
                  <a:lnTo>
                    <a:pt x="10786" y="2553"/>
                  </a:lnTo>
                  <a:lnTo>
                    <a:pt x="10265" y="2143"/>
                  </a:lnTo>
                  <a:lnTo>
                    <a:pt x="9669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46" y="988"/>
                  </a:lnTo>
                  <a:lnTo>
                    <a:pt x="7992" y="821"/>
                  </a:lnTo>
                  <a:lnTo>
                    <a:pt x="7620" y="672"/>
                  </a:lnTo>
                  <a:lnTo>
                    <a:pt x="7247" y="523"/>
                  </a:lnTo>
                  <a:lnTo>
                    <a:pt x="6875" y="392"/>
                  </a:lnTo>
                  <a:lnTo>
                    <a:pt x="6465" y="280"/>
                  </a:lnTo>
                  <a:lnTo>
                    <a:pt x="6074" y="187"/>
                  </a:lnTo>
                  <a:lnTo>
                    <a:pt x="5664" y="113"/>
                  </a:lnTo>
                  <a:lnTo>
                    <a:pt x="5254" y="57"/>
                  </a:lnTo>
                  <a:lnTo>
                    <a:pt x="4825" y="20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78;p41">
              <a:extLst>
                <a:ext uri="{FF2B5EF4-FFF2-40B4-BE49-F238E27FC236}">
                  <a16:creationId xmlns:a16="http://schemas.microsoft.com/office/drawing/2014/main" id="{1F3F7E2A-DFC6-4876-B22D-437258F0AC45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fill="none" extrusionOk="0">
                  <a:moveTo>
                    <a:pt x="4397" y="1"/>
                  </a:moveTo>
                  <a:lnTo>
                    <a:pt x="4397" y="1"/>
                  </a:lnTo>
                  <a:lnTo>
                    <a:pt x="4825" y="20"/>
                  </a:lnTo>
                  <a:lnTo>
                    <a:pt x="5254" y="57"/>
                  </a:lnTo>
                  <a:lnTo>
                    <a:pt x="5664" y="113"/>
                  </a:lnTo>
                  <a:lnTo>
                    <a:pt x="6074" y="187"/>
                  </a:lnTo>
                  <a:lnTo>
                    <a:pt x="6465" y="280"/>
                  </a:lnTo>
                  <a:lnTo>
                    <a:pt x="6875" y="392"/>
                  </a:lnTo>
                  <a:lnTo>
                    <a:pt x="7247" y="523"/>
                  </a:lnTo>
                  <a:lnTo>
                    <a:pt x="7620" y="672"/>
                  </a:lnTo>
                  <a:lnTo>
                    <a:pt x="7992" y="821"/>
                  </a:lnTo>
                  <a:lnTo>
                    <a:pt x="8346" y="988"/>
                  </a:lnTo>
                  <a:lnTo>
                    <a:pt x="8700" y="1175"/>
                  </a:lnTo>
                  <a:lnTo>
                    <a:pt x="9035" y="1361"/>
                  </a:lnTo>
                  <a:lnTo>
                    <a:pt x="9669" y="1752"/>
                  </a:lnTo>
                  <a:lnTo>
                    <a:pt x="10265" y="2143"/>
                  </a:lnTo>
                  <a:lnTo>
                    <a:pt x="10786" y="2553"/>
                  </a:lnTo>
                  <a:lnTo>
                    <a:pt x="11271" y="2944"/>
                  </a:lnTo>
                  <a:lnTo>
                    <a:pt x="11681" y="3298"/>
                  </a:lnTo>
                  <a:lnTo>
                    <a:pt x="12034" y="3633"/>
                  </a:lnTo>
                  <a:lnTo>
                    <a:pt x="12519" y="4118"/>
                  </a:lnTo>
                  <a:lnTo>
                    <a:pt x="12686" y="4304"/>
                  </a:lnTo>
                  <a:lnTo>
                    <a:pt x="12686" y="4304"/>
                  </a:lnTo>
                  <a:lnTo>
                    <a:pt x="12519" y="4490"/>
                  </a:lnTo>
                  <a:lnTo>
                    <a:pt x="12034" y="4975"/>
                  </a:lnTo>
                  <a:lnTo>
                    <a:pt x="11681" y="5291"/>
                  </a:lnTo>
                  <a:lnTo>
                    <a:pt x="11271" y="5664"/>
                  </a:lnTo>
                  <a:lnTo>
                    <a:pt x="10786" y="6055"/>
                  </a:lnTo>
                  <a:lnTo>
                    <a:pt x="10265" y="6446"/>
                  </a:lnTo>
                  <a:lnTo>
                    <a:pt x="9669" y="6856"/>
                  </a:lnTo>
                  <a:lnTo>
                    <a:pt x="9035" y="7247"/>
                  </a:lnTo>
                  <a:lnTo>
                    <a:pt x="8700" y="7433"/>
                  </a:lnTo>
                  <a:lnTo>
                    <a:pt x="8346" y="7601"/>
                  </a:lnTo>
                  <a:lnTo>
                    <a:pt x="7992" y="7769"/>
                  </a:lnTo>
                  <a:lnTo>
                    <a:pt x="7620" y="7936"/>
                  </a:lnTo>
                  <a:lnTo>
                    <a:pt x="7247" y="8067"/>
                  </a:lnTo>
                  <a:lnTo>
                    <a:pt x="6875" y="8197"/>
                  </a:lnTo>
                  <a:lnTo>
                    <a:pt x="6465" y="8309"/>
                  </a:lnTo>
                  <a:lnTo>
                    <a:pt x="6074" y="8421"/>
                  </a:lnTo>
                  <a:lnTo>
                    <a:pt x="5664" y="8495"/>
                  </a:lnTo>
                  <a:lnTo>
                    <a:pt x="5254" y="8551"/>
                  </a:lnTo>
                  <a:lnTo>
                    <a:pt x="4825" y="8588"/>
                  </a:lnTo>
                  <a:lnTo>
                    <a:pt x="4397" y="8607"/>
                  </a:lnTo>
                  <a:lnTo>
                    <a:pt x="4397" y="8607"/>
                  </a:lnTo>
                  <a:lnTo>
                    <a:pt x="3838" y="8570"/>
                  </a:lnTo>
                  <a:lnTo>
                    <a:pt x="3838" y="8570"/>
                  </a:lnTo>
                  <a:lnTo>
                    <a:pt x="3596" y="8551"/>
                  </a:lnTo>
                  <a:lnTo>
                    <a:pt x="3373" y="8514"/>
                  </a:lnTo>
                  <a:lnTo>
                    <a:pt x="3149" y="8477"/>
                  </a:lnTo>
                  <a:lnTo>
                    <a:pt x="2944" y="8421"/>
                  </a:lnTo>
                  <a:lnTo>
                    <a:pt x="2534" y="8290"/>
                  </a:lnTo>
                  <a:lnTo>
                    <a:pt x="2162" y="8123"/>
                  </a:lnTo>
                  <a:lnTo>
                    <a:pt x="1808" y="7918"/>
                  </a:lnTo>
                  <a:lnTo>
                    <a:pt x="1491" y="7676"/>
                  </a:lnTo>
                  <a:lnTo>
                    <a:pt x="1212" y="7415"/>
                  </a:lnTo>
                  <a:lnTo>
                    <a:pt x="970" y="7135"/>
                  </a:lnTo>
                  <a:lnTo>
                    <a:pt x="727" y="6819"/>
                  </a:lnTo>
                  <a:lnTo>
                    <a:pt x="541" y="6502"/>
                  </a:lnTo>
                  <a:lnTo>
                    <a:pt x="373" y="6167"/>
                  </a:lnTo>
                  <a:lnTo>
                    <a:pt x="243" y="5794"/>
                  </a:lnTo>
                  <a:lnTo>
                    <a:pt x="131" y="5440"/>
                  </a:lnTo>
                  <a:lnTo>
                    <a:pt x="57" y="5068"/>
                  </a:lnTo>
                  <a:lnTo>
                    <a:pt x="20" y="4677"/>
                  </a:lnTo>
                  <a:lnTo>
                    <a:pt x="1" y="4304"/>
                  </a:lnTo>
                  <a:lnTo>
                    <a:pt x="20" y="3913"/>
                  </a:lnTo>
                  <a:lnTo>
                    <a:pt x="57" y="3540"/>
                  </a:lnTo>
                  <a:lnTo>
                    <a:pt x="131" y="3168"/>
                  </a:lnTo>
                  <a:lnTo>
                    <a:pt x="243" y="2795"/>
                  </a:lnTo>
                  <a:lnTo>
                    <a:pt x="373" y="2441"/>
                  </a:lnTo>
                  <a:lnTo>
                    <a:pt x="541" y="2106"/>
                  </a:lnTo>
                  <a:lnTo>
                    <a:pt x="727" y="1771"/>
                  </a:lnTo>
                  <a:lnTo>
                    <a:pt x="970" y="1473"/>
                  </a:lnTo>
                  <a:lnTo>
                    <a:pt x="1212" y="1175"/>
                  </a:lnTo>
                  <a:lnTo>
                    <a:pt x="1491" y="914"/>
                  </a:lnTo>
                  <a:lnTo>
                    <a:pt x="1808" y="690"/>
                  </a:lnTo>
                  <a:lnTo>
                    <a:pt x="2162" y="485"/>
                  </a:lnTo>
                  <a:lnTo>
                    <a:pt x="2534" y="318"/>
                  </a:lnTo>
                  <a:lnTo>
                    <a:pt x="2944" y="187"/>
                  </a:lnTo>
                  <a:lnTo>
                    <a:pt x="3149" y="131"/>
                  </a:lnTo>
                  <a:lnTo>
                    <a:pt x="3373" y="75"/>
                  </a:lnTo>
                  <a:lnTo>
                    <a:pt x="3596" y="38"/>
                  </a:lnTo>
                  <a:lnTo>
                    <a:pt x="3838" y="20"/>
                  </a:lnTo>
                  <a:lnTo>
                    <a:pt x="3838" y="20"/>
                  </a:lnTo>
                  <a:lnTo>
                    <a:pt x="4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79;p41">
              <a:extLst>
                <a:ext uri="{FF2B5EF4-FFF2-40B4-BE49-F238E27FC236}">
                  <a16:creationId xmlns:a16="http://schemas.microsoft.com/office/drawing/2014/main" id="{7F31CB16-90CE-4706-BBEB-BA8F62EF9E1C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80;p41">
              <a:extLst>
                <a:ext uri="{FF2B5EF4-FFF2-40B4-BE49-F238E27FC236}">
                  <a16:creationId xmlns:a16="http://schemas.microsoft.com/office/drawing/2014/main" id="{814A9409-CE72-4458-8A81-E5F50B37E4D0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fill="none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1;p41">
              <a:extLst>
                <a:ext uri="{FF2B5EF4-FFF2-40B4-BE49-F238E27FC236}">
                  <a16:creationId xmlns:a16="http://schemas.microsoft.com/office/drawing/2014/main" id="{D873D399-A016-4413-9684-E77F6544D90B}"/>
                </a:ext>
              </a:extLst>
            </p:cNvPr>
            <p:cNvSpPr/>
            <p:nvPr/>
          </p:nvSpPr>
          <p:spPr>
            <a:xfrm>
              <a:off x="6257200" y="1247825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6" y="0"/>
                  </a:moveTo>
                  <a:lnTo>
                    <a:pt x="4025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6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6"/>
                  </a:lnTo>
                  <a:lnTo>
                    <a:pt x="467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20" y="4024"/>
                  </a:lnTo>
                  <a:lnTo>
                    <a:pt x="1" y="4396"/>
                  </a:lnTo>
                  <a:lnTo>
                    <a:pt x="20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8" y="5942"/>
                  </a:lnTo>
                  <a:lnTo>
                    <a:pt x="523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20" y="9128"/>
                  </a:lnTo>
                  <a:lnTo>
                    <a:pt x="4174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9" y="10320"/>
                  </a:lnTo>
                  <a:lnTo>
                    <a:pt x="10321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28" y="7731"/>
                  </a:lnTo>
                  <a:lnTo>
                    <a:pt x="10134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5" y="3074"/>
                  </a:lnTo>
                  <a:lnTo>
                    <a:pt x="8551" y="2720"/>
                  </a:lnTo>
                  <a:lnTo>
                    <a:pt x="8328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6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2;p41">
              <a:extLst>
                <a:ext uri="{FF2B5EF4-FFF2-40B4-BE49-F238E27FC236}">
                  <a16:creationId xmlns:a16="http://schemas.microsoft.com/office/drawing/2014/main" id="{9C622BF6-E3B5-43EF-A0C1-1EE45D5413B1}"/>
                </a:ext>
              </a:extLst>
            </p:cNvPr>
            <p:cNvSpPr/>
            <p:nvPr/>
          </p:nvSpPr>
          <p:spPr>
            <a:xfrm>
              <a:off x="6442100" y="31590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112"/>
                  </a:lnTo>
                  <a:lnTo>
                    <a:pt x="1695" y="187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93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19" y="3298"/>
                  </a:lnTo>
                  <a:lnTo>
                    <a:pt x="5589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2"/>
                  </a:lnTo>
                  <a:lnTo>
                    <a:pt x="3018" y="56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3;p41">
              <a:extLst>
                <a:ext uri="{FF2B5EF4-FFF2-40B4-BE49-F238E27FC236}">
                  <a16:creationId xmlns:a16="http://schemas.microsoft.com/office/drawing/2014/main" id="{674A9D1B-69E5-4EB5-BAA7-D46E24BE763A}"/>
                </a:ext>
              </a:extLst>
            </p:cNvPr>
            <p:cNvSpPr/>
            <p:nvPr/>
          </p:nvSpPr>
          <p:spPr>
            <a:xfrm>
              <a:off x="6240450" y="18509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3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35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2"/>
                  </a:lnTo>
                  <a:lnTo>
                    <a:pt x="1043" y="7079"/>
                  </a:lnTo>
                  <a:lnTo>
                    <a:pt x="1416" y="7488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64"/>
                  </a:lnTo>
                  <a:lnTo>
                    <a:pt x="8904" y="10301"/>
                  </a:lnTo>
                  <a:lnTo>
                    <a:pt x="938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5" y="5290"/>
                  </a:lnTo>
                  <a:lnTo>
                    <a:pt x="9594" y="4918"/>
                  </a:lnTo>
                  <a:lnTo>
                    <a:pt x="9463" y="4545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6"/>
                  </a:lnTo>
                  <a:lnTo>
                    <a:pt x="8774" y="3074"/>
                  </a:lnTo>
                  <a:lnTo>
                    <a:pt x="8550" y="2720"/>
                  </a:lnTo>
                  <a:lnTo>
                    <a:pt x="8327" y="2384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4;p41">
              <a:extLst>
                <a:ext uri="{FF2B5EF4-FFF2-40B4-BE49-F238E27FC236}">
                  <a16:creationId xmlns:a16="http://schemas.microsoft.com/office/drawing/2014/main" id="{E638D654-74F4-4046-8161-767633811DCF}"/>
                </a:ext>
              </a:extLst>
            </p:cNvPr>
            <p:cNvSpPr/>
            <p:nvPr/>
          </p:nvSpPr>
          <p:spPr>
            <a:xfrm>
              <a:off x="6442100" y="1718175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7" y="3018"/>
                  </a:lnTo>
                  <a:lnTo>
                    <a:pt x="93" y="3241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4"/>
                  </a:lnTo>
                  <a:lnTo>
                    <a:pt x="1397" y="4843"/>
                  </a:lnTo>
                  <a:lnTo>
                    <a:pt x="1584" y="4974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2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9" y="2869"/>
                  </a:lnTo>
                  <a:lnTo>
                    <a:pt x="5421" y="2440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2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7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5;p41">
              <a:extLst>
                <a:ext uri="{FF2B5EF4-FFF2-40B4-BE49-F238E27FC236}">
                  <a16:creationId xmlns:a16="http://schemas.microsoft.com/office/drawing/2014/main" id="{28ACD289-4211-46B0-885C-FD4F367DB1D5}"/>
                </a:ext>
              </a:extLst>
            </p:cNvPr>
            <p:cNvSpPr/>
            <p:nvPr/>
          </p:nvSpPr>
          <p:spPr>
            <a:xfrm>
              <a:off x="7055875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8" y="839"/>
                  </a:lnTo>
                  <a:lnTo>
                    <a:pt x="1491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48" y="2869"/>
                  </a:lnTo>
                  <a:lnTo>
                    <a:pt x="299" y="3298"/>
                  </a:lnTo>
                  <a:lnTo>
                    <a:pt x="205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59" y="6017"/>
                  </a:lnTo>
                  <a:lnTo>
                    <a:pt x="1155" y="5999"/>
                  </a:lnTo>
                  <a:lnTo>
                    <a:pt x="1509" y="5961"/>
                  </a:lnTo>
                  <a:lnTo>
                    <a:pt x="1901" y="5906"/>
                  </a:lnTo>
                  <a:lnTo>
                    <a:pt x="2310" y="5831"/>
                  </a:lnTo>
                  <a:lnTo>
                    <a:pt x="2720" y="5719"/>
                  </a:lnTo>
                  <a:lnTo>
                    <a:pt x="3167" y="5589"/>
                  </a:lnTo>
                  <a:lnTo>
                    <a:pt x="3596" y="5421"/>
                  </a:lnTo>
                  <a:lnTo>
                    <a:pt x="4024" y="5216"/>
                  </a:lnTo>
                  <a:lnTo>
                    <a:pt x="4434" y="4993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46"/>
                  </a:lnTo>
                  <a:lnTo>
                    <a:pt x="5198" y="4378"/>
                  </a:lnTo>
                  <a:lnTo>
                    <a:pt x="5421" y="4136"/>
                  </a:lnTo>
                  <a:lnTo>
                    <a:pt x="5589" y="3912"/>
                  </a:lnTo>
                  <a:lnTo>
                    <a:pt x="5719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6017" y="2795"/>
                  </a:lnTo>
                  <a:lnTo>
                    <a:pt x="6017" y="2571"/>
                  </a:lnTo>
                  <a:lnTo>
                    <a:pt x="6017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33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503"/>
                  </a:lnTo>
                  <a:lnTo>
                    <a:pt x="4713" y="373"/>
                  </a:lnTo>
                  <a:lnTo>
                    <a:pt x="4527" y="261"/>
                  </a:lnTo>
                  <a:lnTo>
                    <a:pt x="4322" y="187"/>
                  </a:lnTo>
                  <a:lnTo>
                    <a:pt x="4117" y="112"/>
                  </a:lnTo>
                  <a:lnTo>
                    <a:pt x="3894" y="56"/>
                  </a:lnTo>
                  <a:lnTo>
                    <a:pt x="3670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6;p41">
              <a:extLst>
                <a:ext uri="{FF2B5EF4-FFF2-40B4-BE49-F238E27FC236}">
                  <a16:creationId xmlns:a16="http://schemas.microsoft.com/office/drawing/2014/main" id="{8FEFCD1A-BC90-4A68-9CEC-B2892627908E}"/>
                </a:ext>
              </a:extLst>
            </p:cNvPr>
            <p:cNvSpPr/>
            <p:nvPr/>
          </p:nvSpPr>
          <p:spPr>
            <a:xfrm>
              <a:off x="6875200" y="2765050"/>
              <a:ext cx="125275" cy="184425"/>
            </a:xfrm>
            <a:custGeom>
              <a:avLst/>
              <a:gdLst/>
              <a:ahLst/>
              <a:cxnLst/>
              <a:rect l="l" t="t" r="r" b="b"/>
              <a:pathLst>
                <a:path w="5011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39" y="131"/>
                  </a:lnTo>
                  <a:lnTo>
                    <a:pt x="1434" y="224"/>
                  </a:lnTo>
                  <a:lnTo>
                    <a:pt x="1229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79" y="1248"/>
                  </a:lnTo>
                  <a:lnTo>
                    <a:pt x="186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19" y="2813"/>
                  </a:lnTo>
                  <a:lnTo>
                    <a:pt x="37" y="3055"/>
                  </a:lnTo>
                  <a:lnTo>
                    <a:pt x="75" y="3298"/>
                  </a:lnTo>
                  <a:lnTo>
                    <a:pt x="112" y="3540"/>
                  </a:lnTo>
                  <a:lnTo>
                    <a:pt x="242" y="4005"/>
                  </a:lnTo>
                  <a:lnTo>
                    <a:pt x="391" y="4434"/>
                  </a:lnTo>
                  <a:lnTo>
                    <a:pt x="577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24" y="7004"/>
                  </a:lnTo>
                  <a:lnTo>
                    <a:pt x="2403" y="7284"/>
                  </a:lnTo>
                  <a:lnTo>
                    <a:pt x="2515" y="7377"/>
                  </a:lnTo>
                  <a:lnTo>
                    <a:pt x="2608" y="7284"/>
                  </a:lnTo>
                  <a:lnTo>
                    <a:pt x="2906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6" y="5626"/>
                  </a:lnTo>
                  <a:lnTo>
                    <a:pt x="4229" y="5253"/>
                  </a:lnTo>
                  <a:lnTo>
                    <a:pt x="4433" y="4862"/>
                  </a:lnTo>
                  <a:lnTo>
                    <a:pt x="4620" y="4434"/>
                  </a:lnTo>
                  <a:lnTo>
                    <a:pt x="4787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92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5011" y="2236"/>
                  </a:lnTo>
                  <a:lnTo>
                    <a:pt x="4974" y="1956"/>
                  </a:lnTo>
                  <a:lnTo>
                    <a:pt x="4918" y="1714"/>
                  </a:lnTo>
                  <a:lnTo>
                    <a:pt x="4825" y="1472"/>
                  </a:lnTo>
                  <a:lnTo>
                    <a:pt x="4731" y="1248"/>
                  </a:lnTo>
                  <a:lnTo>
                    <a:pt x="4620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86" y="429"/>
                  </a:lnTo>
                  <a:lnTo>
                    <a:pt x="3781" y="317"/>
                  </a:lnTo>
                  <a:lnTo>
                    <a:pt x="3595" y="224"/>
                  </a:lnTo>
                  <a:lnTo>
                    <a:pt x="3390" y="131"/>
                  </a:lnTo>
                  <a:lnTo>
                    <a:pt x="3167" y="75"/>
                  </a:lnTo>
                  <a:lnTo>
                    <a:pt x="2962" y="38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87;p41">
              <a:extLst>
                <a:ext uri="{FF2B5EF4-FFF2-40B4-BE49-F238E27FC236}">
                  <a16:creationId xmlns:a16="http://schemas.microsoft.com/office/drawing/2014/main" id="{4F43F44D-2124-430B-A75C-9DAAF08EAD8F}"/>
                </a:ext>
              </a:extLst>
            </p:cNvPr>
            <p:cNvSpPr/>
            <p:nvPr/>
          </p:nvSpPr>
          <p:spPr>
            <a:xfrm>
              <a:off x="7084275" y="3516675"/>
              <a:ext cx="184925" cy="124825"/>
            </a:xfrm>
            <a:custGeom>
              <a:avLst/>
              <a:gdLst/>
              <a:ahLst/>
              <a:cxnLst/>
              <a:rect l="l" t="t" r="r" b="b"/>
              <a:pathLst>
                <a:path w="7397" h="4993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94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06"/>
                  </a:lnTo>
                  <a:lnTo>
                    <a:pt x="1417" y="1249"/>
                  </a:lnTo>
                  <a:lnTo>
                    <a:pt x="1100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4" y="2385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45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15"/>
                  </a:lnTo>
                  <a:lnTo>
                    <a:pt x="2944" y="4602"/>
                  </a:lnTo>
                  <a:lnTo>
                    <a:pt x="3391" y="4769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04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49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26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11"/>
                  </a:lnTo>
                  <a:lnTo>
                    <a:pt x="6968" y="1025"/>
                  </a:lnTo>
                  <a:lnTo>
                    <a:pt x="6837" y="839"/>
                  </a:lnTo>
                  <a:lnTo>
                    <a:pt x="6688" y="690"/>
                  </a:lnTo>
                  <a:lnTo>
                    <a:pt x="6521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68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88;p41">
              <a:extLst>
                <a:ext uri="{FF2B5EF4-FFF2-40B4-BE49-F238E27FC236}">
                  <a16:creationId xmlns:a16="http://schemas.microsoft.com/office/drawing/2014/main" id="{ACD28732-909A-4FDA-BAF4-1EF80F8B2948}"/>
                </a:ext>
              </a:extLst>
            </p:cNvPr>
            <p:cNvSpPr/>
            <p:nvPr/>
          </p:nvSpPr>
          <p:spPr>
            <a:xfrm>
              <a:off x="6965075" y="137075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5533" y="1"/>
                  </a:moveTo>
                  <a:lnTo>
                    <a:pt x="5141" y="75"/>
                  </a:lnTo>
                  <a:lnTo>
                    <a:pt x="4750" y="169"/>
                  </a:lnTo>
                  <a:lnTo>
                    <a:pt x="4378" y="318"/>
                  </a:lnTo>
                  <a:lnTo>
                    <a:pt x="3987" y="504"/>
                  </a:lnTo>
                  <a:lnTo>
                    <a:pt x="3800" y="616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41" y="1025"/>
                  </a:lnTo>
                  <a:lnTo>
                    <a:pt x="2832" y="1417"/>
                  </a:lnTo>
                  <a:lnTo>
                    <a:pt x="2534" y="1715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70" y="2721"/>
                  </a:lnTo>
                  <a:lnTo>
                    <a:pt x="1565" y="3075"/>
                  </a:lnTo>
                  <a:lnTo>
                    <a:pt x="1360" y="3428"/>
                  </a:lnTo>
                  <a:lnTo>
                    <a:pt x="1192" y="3801"/>
                  </a:lnTo>
                  <a:lnTo>
                    <a:pt x="1025" y="4155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15" y="5273"/>
                  </a:lnTo>
                  <a:lnTo>
                    <a:pt x="522" y="5645"/>
                  </a:lnTo>
                  <a:lnTo>
                    <a:pt x="335" y="6372"/>
                  </a:lnTo>
                  <a:lnTo>
                    <a:pt x="205" y="7061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1"/>
                  </a:lnTo>
                  <a:lnTo>
                    <a:pt x="0" y="10060"/>
                  </a:lnTo>
                  <a:lnTo>
                    <a:pt x="19" y="10302"/>
                  </a:lnTo>
                  <a:lnTo>
                    <a:pt x="261" y="10321"/>
                  </a:lnTo>
                  <a:lnTo>
                    <a:pt x="950" y="10321"/>
                  </a:lnTo>
                  <a:lnTo>
                    <a:pt x="1434" y="10302"/>
                  </a:lnTo>
                  <a:lnTo>
                    <a:pt x="1975" y="10265"/>
                  </a:lnTo>
                  <a:lnTo>
                    <a:pt x="2589" y="10209"/>
                  </a:lnTo>
                  <a:lnTo>
                    <a:pt x="3241" y="10116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687"/>
                  </a:lnTo>
                  <a:lnTo>
                    <a:pt x="5421" y="9576"/>
                  </a:lnTo>
                  <a:lnTo>
                    <a:pt x="5793" y="9445"/>
                  </a:lnTo>
                  <a:lnTo>
                    <a:pt x="6147" y="9296"/>
                  </a:lnTo>
                  <a:lnTo>
                    <a:pt x="6520" y="9129"/>
                  </a:lnTo>
                  <a:lnTo>
                    <a:pt x="6892" y="8942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36" y="8309"/>
                  </a:lnTo>
                  <a:lnTo>
                    <a:pt x="8271" y="8048"/>
                  </a:lnTo>
                  <a:lnTo>
                    <a:pt x="8606" y="7787"/>
                  </a:lnTo>
                  <a:lnTo>
                    <a:pt x="8904" y="7489"/>
                  </a:lnTo>
                  <a:lnTo>
                    <a:pt x="9295" y="7079"/>
                  </a:lnTo>
                  <a:lnTo>
                    <a:pt x="9444" y="6893"/>
                  </a:lnTo>
                  <a:lnTo>
                    <a:pt x="9575" y="6707"/>
                  </a:lnTo>
                  <a:lnTo>
                    <a:pt x="9705" y="6521"/>
                  </a:lnTo>
                  <a:lnTo>
                    <a:pt x="9817" y="6334"/>
                  </a:lnTo>
                  <a:lnTo>
                    <a:pt x="10003" y="5943"/>
                  </a:lnTo>
                  <a:lnTo>
                    <a:pt x="10152" y="5552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397"/>
                  </a:lnTo>
                  <a:lnTo>
                    <a:pt x="10301" y="4025"/>
                  </a:lnTo>
                  <a:lnTo>
                    <a:pt x="10245" y="3633"/>
                  </a:lnTo>
                  <a:lnTo>
                    <a:pt x="10152" y="3279"/>
                  </a:lnTo>
                  <a:lnTo>
                    <a:pt x="10022" y="2907"/>
                  </a:lnTo>
                  <a:lnTo>
                    <a:pt x="9873" y="2572"/>
                  </a:lnTo>
                  <a:lnTo>
                    <a:pt x="9687" y="2236"/>
                  </a:lnTo>
                  <a:lnTo>
                    <a:pt x="9482" y="1920"/>
                  </a:lnTo>
                  <a:lnTo>
                    <a:pt x="9240" y="1622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395" y="280"/>
                  </a:lnTo>
                  <a:lnTo>
                    <a:pt x="7041" y="169"/>
                  </a:lnTo>
                  <a:lnTo>
                    <a:pt x="6669" y="75"/>
                  </a:lnTo>
                  <a:lnTo>
                    <a:pt x="6296" y="2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89;p41">
              <a:extLst>
                <a:ext uri="{FF2B5EF4-FFF2-40B4-BE49-F238E27FC236}">
                  <a16:creationId xmlns:a16="http://schemas.microsoft.com/office/drawing/2014/main" id="{75780788-73A9-4BF6-B41D-1B4B3DB2BC59}"/>
                </a:ext>
              </a:extLst>
            </p:cNvPr>
            <p:cNvSpPr/>
            <p:nvPr/>
          </p:nvSpPr>
          <p:spPr>
            <a:xfrm>
              <a:off x="7084275" y="1666475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112"/>
                  </a:lnTo>
                  <a:lnTo>
                    <a:pt x="3615" y="168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25"/>
                  </a:lnTo>
                  <a:lnTo>
                    <a:pt x="1417" y="1249"/>
                  </a:lnTo>
                  <a:lnTo>
                    <a:pt x="1100" y="1491"/>
                  </a:lnTo>
                  <a:lnTo>
                    <a:pt x="820" y="1714"/>
                  </a:lnTo>
                  <a:lnTo>
                    <a:pt x="373" y="2105"/>
                  </a:lnTo>
                  <a:lnTo>
                    <a:pt x="94" y="2404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63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34"/>
                  </a:lnTo>
                  <a:lnTo>
                    <a:pt x="2944" y="4620"/>
                  </a:lnTo>
                  <a:lnTo>
                    <a:pt x="3391" y="4769"/>
                  </a:lnTo>
                  <a:lnTo>
                    <a:pt x="3615" y="4844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4825" y="5011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32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22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67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45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30"/>
                  </a:lnTo>
                  <a:lnTo>
                    <a:pt x="6968" y="1025"/>
                  </a:lnTo>
                  <a:lnTo>
                    <a:pt x="6837" y="857"/>
                  </a:lnTo>
                  <a:lnTo>
                    <a:pt x="6688" y="690"/>
                  </a:lnTo>
                  <a:lnTo>
                    <a:pt x="6521" y="541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87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9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0;p41">
              <a:extLst>
                <a:ext uri="{FF2B5EF4-FFF2-40B4-BE49-F238E27FC236}">
                  <a16:creationId xmlns:a16="http://schemas.microsoft.com/office/drawing/2014/main" id="{643FCBC3-A8BB-4B9F-9F7B-3A2ADD2E3921}"/>
                </a:ext>
              </a:extLst>
            </p:cNvPr>
            <p:cNvSpPr/>
            <p:nvPr/>
          </p:nvSpPr>
          <p:spPr>
            <a:xfrm>
              <a:off x="7047500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60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4005" y="522"/>
                  </a:lnTo>
                  <a:lnTo>
                    <a:pt x="3800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60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2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5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54" y="6390"/>
                  </a:lnTo>
                  <a:lnTo>
                    <a:pt x="224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39" y="9147"/>
                  </a:lnTo>
                  <a:lnTo>
                    <a:pt x="6893" y="8960"/>
                  </a:lnTo>
                  <a:lnTo>
                    <a:pt x="7246" y="8774"/>
                  </a:lnTo>
                  <a:lnTo>
                    <a:pt x="7600" y="8551"/>
                  </a:lnTo>
                  <a:lnTo>
                    <a:pt x="7954" y="8327"/>
                  </a:lnTo>
                  <a:lnTo>
                    <a:pt x="8290" y="8066"/>
                  </a:lnTo>
                  <a:lnTo>
                    <a:pt x="8606" y="7805"/>
                  </a:lnTo>
                  <a:lnTo>
                    <a:pt x="8923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5" y="6539"/>
                  </a:lnTo>
                  <a:lnTo>
                    <a:pt x="9836" y="6352"/>
                  </a:lnTo>
                  <a:lnTo>
                    <a:pt x="10022" y="5961"/>
                  </a:lnTo>
                  <a:lnTo>
                    <a:pt x="10152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20" y="4024"/>
                  </a:lnTo>
                  <a:lnTo>
                    <a:pt x="10246" y="3651"/>
                  </a:lnTo>
                  <a:lnTo>
                    <a:pt x="10171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705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97" y="1360"/>
                  </a:lnTo>
                  <a:lnTo>
                    <a:pt x="8699" y="1099"/>
                  </a:lnTo>
                  <a:lnTo>
                    <a:pt x="8401" y="857"/>
                  </a:lnTo>
                  <a:lnTo>
                    <a:pt x="8085" y="652"/>
                  </a:lnTo>
                  <a:lnTo>
                    <a:pt x="7749" y="466"/>
                  </a:lnTo>
                  <a:lnTo>
                    <a:pt x="7414" y="298"/>
                  </a:lnTo>
                  <a:lnTo>
                    <a:pt x="7060" y="187"/>
                  </a:lnTo>
                  <a:lnTo>
                    <a:pt x="6688" y="94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1;p41">
              <a:extLst>
                <a:ext uri="{FF2B5EF4-FFF2-40B4-BE49-F238E27FC236}">
                  <a16:creationId xmlns:a16="http://schemas.microsoft.com/office/drawing/2014/main" id="{9627495C-BB76-4A3A-9695-AEC9BC022458}"/>
                </a:ext>
              </a:extLst>
            </p:cNvPr>
            <p:cNvSpPr/>
            <p:nvPr/>
          </p:nvSpPr>
          <p:spPr>
            <a:xfrm>
              <a:off x="7047500" y="1863000"/>
              <a:ext cx="258475" cy="258025"/>
            </a:xfrm>
            <a:custGeom>
              <a:avLst/>
              <a:gdLst/>
              <a:ahLst/>
              <a:cxnLst/>
              <a:rect l="l" t="t" r="r" b="b"/>
              <a:pathLst>
                <a:path w="10339" h="10321" extrusionOk="0">
                  <a:moveTo>
                    <a:pt x="5533" y="0"/>
                  </a:move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00" y="615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34" y="1714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89" y="2720"/>
                  </a:lnTo>
                  <a:lnTo>
                    <a:pt x="1565" y="3074"/>
                  </a:lnTo>
                  <a:lnTo>
                    <a:pt x="1379" y="3428"/>
                  </a:lnTo>
                  <a:lnTo>
                    <a:pt x="1192" y="3801"/>
                  </a:lnTo>
                  <a:lnTo>
                    <a:pt x="1025" y="4173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34" y="5272"/>
                  </a:lnTo>
                  <a:lnTo>
                    <a:pt x="522" y="5645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0"/>
                  </a:lnTo>
                  <a:lnTo>
                    <a:pt x="0" y="10059"/>
                  </a:lnTo>
                  <a:lnTo>
                    <a:pt x="19" y="10302"/>
                  </a:lnTo>
                  <a:lnTo>
                    <a:pt x="261" y="10320"/>
                  </a:lnTo>
                  <a:lnTo>
                    <a:pt x="950" y="10320"/>
                  </a:lnTo>
                  <a:lnTo>
                    <a:pt x="1435" y="10302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706"/>
                  </a:lnTo>
                  <a:lnTo>
                    <a:pt x="5421" y="9575"/>
                  </a:lnTo>
                  <a:lnTo>
                    <a:pt x="5794" y="9445"/>
                  </a:lnTo>
                  <a:lnTo>
                    <a:pt x="6166" y="9296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54" y="8308"/>
                  </a:lnTo>
                  <a:lnTo>
                    <a:pt x="8290" y="8048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296" y="7079"/>
                  </a:lnTo>
                  <a:lnTo>
                    <a:pt x="9445" y="6893"/>
                  </a:lnTo>
                  <a:lnTo>
                    <a:pt x="9594" y="6706"/>
                  </a:lnTo>
                  <a:lnTo>
                    <a:pt x="9705" y="6520"/>
                  </a:lnTo>
                  <a:lnTo>
                    <a:pt x="9836" y="6334"/>
                  </a:lnTo>
                  <a:lnTo>
                    <a:pt x="10022" y="5943"/>
                  </a:lnTo>
                  <a:lnTo>
                    <a:pt x="10152" y="5552"/>
                  </a:lnTo>
                  <a:lnTo>
                    <a:pt x="10264" y="5179"/>
                  </a:lnTo>
                  <a:lnTo>
                    <a:pt x="10320" y="4788"/>
                  </a:lnTo>
                  <a:lnTo>
                    <a:pt x="10339" y="4397"/>
                  </a:lnTo>
                  <a:lnTo>
                    <a:pt x="10320" y="4024"/>
                  </a:lnTo>
                  <a:lnTo>
                    <a:pt x="10246" y="3652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73" y="2571"/>
                  </a:lnTo>
                  <a:lnTo>
                    <a:pt x="9705" y="2236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7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414" y="299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2;p41">
              <a:extLst>
                <a:ext uri="{FF2B5EF4-FFF2-40B4-BE49-F238E27FC236}">
                  <a16:creationId xmlns:a16="http://schemas.microsoft.com/office/drawing/2014/main" id="{D607936D-13B1-42F1-805F-ACCFDA70C0D8}"/>
                </a:ext>
              </a:extLst>
            </p:cNvPr>
            <p:cNvSpPr/>
            <p:nvPr/>
          </p:nvSpPr>
          <p:spPr>
            <a:xfrm>
              <a:off x="6437425" y="27068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2" y="1"/>
                  </a:moveTo>
                  <a:lnTo>
                    <a:pt x="2348" y="20"/>
                  </a:lnTo>
                  <a:lnTo>
                    <a:pt x="2124" y="57"/>
                  </a:lnTo>
                  <a:lnTo>
                    <a:pt x="1901" y="94"/>
                  </a:lnTo>
                  <a:lnTo>
                    <a:pt x="1696" y="169"/>
                  </a:lnTo>
                  <a:lnTo>
                    <a:pt x="1491" y="262"/>
                  </a:lnTo>
                  <a:lnTo>
                    <a:pt x="1305" y="373"/>
                  </a:lnTo>
                  <a:lnTo>
                    <a:pt x="1119" y="504"/>
                  </a:lnTo>
                  <a:lnTo>
                    <a:pt x="951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5" y="1119"/>
                  </a:lnTo>
                  <a:lnTo>
                    <a:pt x="373" y="1305"/>
                  </a:lnTo>
                  <a:lnTo>
                    <a:pt x="262" y="1510"/>
                  </a:lnTo>
                  <a:lnTo>
                    <a:pt x="169" y="1715"/>
                  </a:lnTo>
                  <a:lnTo>
                    <a:pt x="94" y="1920"/>
                  </a:lnTo>
                  <a:lnTo>
                    <a:pt x="38" y="2124"/>
                  </a:lnTo>
                  <a:lnTo>
                    <a:pt x="1" y="2348"/>
                  </a:lnTo>
                  <a:lnTo>
                    <a:pt x="1" y="2572"/>
                  </a:lnTo>
                  <a:lnTo>
                    <a:pt x="1" y="2795"/>
                  </a:lnTo>
                  <a:lnTo>
                    <a:pt x="38" y="3019"/>
                  </a:lnTo>
                  <a:lnTo>
                    <a:pt x="94" y="3242"/>
                  </a:lnTo>
                  <a:lnTo>
                    <a:pt x="187" y="3466"/>
                  </a:lnTo>
                  <a:lnTo>
                    <a:pt x="299" y="3689"/>
                  </a:lnTo>
                  <a:lnTo>
                    <a:pt x="429" y="3913"/>
                  </a:lnTo>
                  <a:lnTo>
                    <a:pt x="597" y="4136"/>
                  </a:lnTo>
                  <a:lnTo>
                    <a:pt x="821" y="4378"/>
                  </a:lnTo>
                  <a:lnTo>
                    <a:pt x="1007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4" y="5217"/>
                  </a:lnTo>
                  <a:lnTo>
                    <a:pt x="2422" y="5422"/>
                  </a:lnTo>
                  <a:lnTo>
                    <a:pt x="2851" y="5589"/>
                  </a:lnTo>
                  <a:lnTo>
                    <a:pt x="3298" y="5720"/>
                  </a:lnTo>
                  <a:lnTo>
                    <a:pt x="3708" y="5813"/>
                  </a:lnTo>
                  <a:lnTo>
                    <a:pt x="4118" y="5906"/>
                  </a:lnTo>
                  <a:lnTo>
                    <a:pt x="4509" y="5943"/>
                  </a:lnTo>
                  <a:lnTo>
                    <a:pt x="4863" y="5980"/>
                  </a:lnTo>
                  <a:lnTo>
                    <a:pt x="5459" y="6018"/>
                  </a:lnTo>
                  <a:lnTo>
                    <a:pt x="5999" y="6018"/>
                  </a:lnTo>
                  <a:lnTo>
                    <a:pt x="6018" y="5869"/>
                  </a:lnTo>
                  <a:lnTo>
                    <a:pt x="6018" y="5459"/>
                  </a:lnTo>
                  <a:lnTo>
                    <a:pt x="5980" y="4863"/>
                  </a:lnTo>
                  <a:lnTo>
                    <a:pt x="5943" y="4509"/>
                  </a:lnTo>
                  <a:lnTo>
                    <a:pt x="5887" y="4118"/>
                  </a:lnTo>
                  <a:lnTo>
                    <a:pt x="5813" y="3726"/>
                  </a:lnTo>
                  <a:lnTo>
                    <a:pt x="5720" y="3298"/>
                  </a:lnTo>
                  <a:lnTo>
                    <a:pt x="5589" y="2870"/>
                  </a:lnTo>
                  <a:lnTo>
                    <a:pt x="5422" y="2441"/>
                  </a:lnTo>
                  <a:lnTo>
                    <a:pt x="5217" y="2013"/>
                  </a:lnTo>
                  <a:lnTo>
                    <a:pt x="4975" y="1584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7"/>
                  </a:lnTo>
                  <a:lnTo>
                    <a:pt x="4360" y="821"/>
                  </a:lnTo>
                  <a:lnTo>
                    <a:pt x="4118" y="597"/>
                  </a:lnTo>
                  <a:lnTo>
                    <a:pt x="3913" y="429"/>
                  </a:lnTo>
                  <a:lnTo>
                    <a:pt x="3689" y="299"/>
                  </a:lnTo>
                  <a:lnTo>
                    <a:pt x="3466" y="187"/>
                  </a:lnTo>
                  <a:lnTo>
                    <a:pt x="3242" y="113"/>
                  </a:lnTo>
                  <a:lnTo>
                    <a:pt x="3019" y="38"/>
                  </a:lnTo>
                  <a:lnTo>
                    <a:pt x="2795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3;p41">
              <a:extLst>
                <a:ext uri="{FF2B5EF4-FFF2-40B4-BE49-F238E27FC236}">
                  <a16:creationId xmlns:a16="http://schemas.microsoft.com/office/drawing/2014/main" id="{9C294DF2-8EA0-4C20-A72D-E11B0FD34054}"/>
                </a:ext>
              </a:extLst>
            </p:cNvPr>
            <p:cNvSpPr/>
            <p:nvPr/>
          </p:nvSpPr>
          <p:spPr>
            <a:xfrm>
              <a:off x="6294475" y="224347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503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19" y="2794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74"/>
                  </a:lnTo>
                  <a:lnTo>
                    <a:pt x="2012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8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8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4;p41">
              <a:extLst>
                <a:ext uri="{FF2B5EF4-FFF2-40B4-BE49-F238E27FC236}">
                  <a16:creationId xmlns:a16="http://schemas.microsoft.com/office/drawing/2014/main" id="{61C89BF8-A43A-412E-9AAD-75EE5949C2C8}"/>
                </a:ext>
              </a:extLst>
            </p:cNvPr>
            <p:cNvSpPr/>
            <p:nvPr/>
          </p:nvSpPr>
          <p:spPr>
            <a:xfrm>
              <a:off x="689475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496" y="0"/>
                  </a:moveTo>
                  <a:lnTo>
                    <a:pt x="2273" y="19"/>
                  </a:lnTo>
                  <a:lnTo>
                    <a:pt x="2049" y="38"/>
                  </a:lnTo>
                  <a:lnTo>
                    <a:pt x="1845" y="94"/>
                  </a:lnTo>
                  <a:lnTo>
                    <a:pt x="1621" y="149"/>
                  </a:lnTo>
                  <a:lnTo>
                    <a:pt x="1416" y="224"/>
                  </a:lnTo>
                  <a:lnTo>
                    <a:pt x="1211" y="317"/>
                  </a:lnTo>
                  <a:lnTo>
                    <a:pt x="1025" y="429"/>
                  </a:lnTo>
                  <a:lnTo>
                    <a:pt x="857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392" y="1062"/>
                  </a:lnTo>
                  <a:lnTo>
                    <a:pt x="280" y="1267"/>
                  </a:lnTo>
                  <a:lnTo>
                    <a:pt x="168" y="1472"/>
                  </a:lnTo>
                  <a:lnTo>
                    <a:pt x="94" y="1714"/>
                  </a:lnTo>
                  <a:lnTo>
                    <a:pt x="38" y="1975"/>
                  </a:lnTo>
                  <a:lnTo>
                    <a:pt x="0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19" y="3055"/>
                  </a:lnTo>
                  <a:lnTo>
                    <a:pt x="56" y="3298"/>
                  </a:lnTo>
                  <a:lnTo>
                    <a:pt x="94" y="3540"/>
                  </a:lnTo>
                  <a:lnTo>
                    <a:pt x="224" y="4005"/>
                  </a:lnTo>
                  <a:lnTo>
                    <a:pt x="392" y="4452"/>
                  </a:lnTo>
                  <a:lnTo>
                    <a:pt x="578" y="4862"/>
                  </a:lnTo>
                  <a:lnTo>
                    <a:pt x="783" y="5272"/>
                  </a:lnTo>
                  <a:lnTo>
                    <a:pt x="1006" y="5645"/>
                  </a:lnTo>
                  <a:lnTo>
                    <a:pt x="1248" y="5980"/>
                  </a:lnTo>
                  <a:lnTo>
                    <a:pt x="1472" y="6297"/>
                  </a:lnTo>
                  <a:lnTo>
                    <a:pt x="1714" y="6576"/>
                  </a:lnTo>
                  <a:lnTo>
                    <a:pt x="2105" y="7023"/>
                  </a:lnTo>
                  <a:lnTo>
                    <a:pt x="2385" y="7302"/>
                  </a:lnTo>
                  <a:lnTo>
                    <a:pt x="2496" y="7396"/>
                  </a:lnTo>
                  <a:lnTo>
                    <a:pt x="2608" y="7302"/>
                  </a:lnTo>
                  <a:lnTo>
                    <a:pt x="2888" y="7023"/>
                  </a:lnTo>
                  <a:lnTo>
                    <a:pt x="3297" y="6576"/>
                  </a:lnTo>
                  <a:lnTo>
                    <a:pt x="3521" y="6297"/>
                  </a:lnTo>
                  <a:lnTo>
                    <a:pt x="3745" y="5980"/>
                  </a:lnTo>
                  <a:lnTo>
                    <a:pt x="3987" y="5645"/>
                  </a:lnTo>
                  <a:lnTo>
                    <a:pt x="4210" y="5272"/>
                  </a:lnTo>
                  <a:lnTo>
                    <a:pt x="4415" y="4862"/>
                  </a:lnTo>
                  <a:lnTo>
                    <a:pt x="4620" y="4452"/>
                  </a:lnTo>
                  <a:lnTo>
                    <a:pt x="4769" y="4005"/>
                  </a:lnTo>
                  <a:lnTo>
                    <a:pt x="4899" y="3540"/>
                  </a:lnTo>
                  <a:lnTo>
                    <a:pt x="4937" y="3298"/>
                  </a:lnTo>
                  <a:lnTo>
                    <a:pt x="4974" y="3055"/>
                  </a:lnTo>
                  <a:lnTo>
                    <a:pt x="4993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75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13" y="1267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77" y="224"/>
                  </a:lnTo>
                  <a:lnTo>
                    <a:pt x="3372" y="149"/>
                  </a:lnTo>
                  <a:lnTo>
                    <a:pt x="3167" y="94"/>
                  </a:lnTo>
                  <a:lnTo>
                    <a:pt x="2944" y="38"/>
                  </a:lnTo>
                  <a:lnTo>
                    <a:pt x="2720" y="19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5;p41">
              <a:extLst>
                <a:ext uri="{FF2B5EF4-FFF2-40B4-BE49-F238E27FC236}">
                  <a16:creationId xmlns:a16="http://schemas.microsoft.com/office/drawing/2014/main" id="{9ED607D7-BAE5-423C-BD3F-FD88EB8D6F41}"/>
                </a:ext>
              </a:extLst>
            </p:cNvPr>
            <p:cNvSpPr/>
            <p:nvPr/>
          </p:nvSpPr>
          <p:spPr>
            <a:xfrm>
              <a:off x="6893350" y="18373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223" y="1"/>
                  </a:moveTo>
                  <a:lnTo>
                    <a:pt x="3000" y="38"/>
                  </a:lnTo>
                  <a:lnTo>
                    <a:pt x="2776" y="94"/>
                  </a:lnTo>
                  <a:lnTo>
                    <a:pt x="2552" y="187"/>
                  </a:lnTo>
                  <a:lnTo>
                    <a:pt x="2329" y="299"/>
                  </a:lnTo>
                  <a:lnTo>
                    <a:pt x="2105" y="429"/>
                  </a:lnTo>
                  <a:lnTo>
                    <a:pt x="1901" y="597"/>
                  </a:lnTo>
                  <a:lnTo>
                    <a:pt x="1658" y="821"/>
                  </a:lnTo>
                  <a:lnTo>
                    <a:pt x="1491" y="1007"/>
                  </a:lnTo>
                  <a:lnTo>
                    <a:pt x="1323" y="1193"/>
                  </a:lnTo>
                  <a:lnTo>
                    <a:pt x="1174" y="1379"/>
                  </a:lnTo>
                  <a:lnTo>
                    <a:pt x="1044" y="1584"/>
                  </a:lnTo>
                  <a:lnTo>
                    <a:pt x="801" y="1994"/>
                  </a:lnTo>
                  <a:lnTo>
                    <a:pt x="597" y="2423"/>
                  </a:lnTo>
                  <a:lnTo>
                    <a:pt x="429" y="2851"/>
                  </a:lnTo>
                  <a:lnTo>
                    <a:pt x="299" y="3298"/>
                  </a:lnTo>
                  <a:lnTo>
                    <a:pt x="205" y="3708"/>
                  </a:lnTo>
                  <a:lnTo>
                    <a:pt x="131" y="4118"/>
                  </a:lnTo>
                  <a:lnTo>
                    <a:pt x="75" y="4509"/>
                  </a:lnTo>
                  <a:lnTo>
                    <a:pt x="38" y="4863"/>
                  </a:lnTo>
                  <a:lnTo>
                    <a:pt x="0" y="5459"/>
                  </a:lnTo>
                  <a:lnTo>
                    <a:pt x="0" y="5850"/>
                  </a:lnTo>
                  <a:lnTo>
                    <a:pt x="19" y="5999"/>
                  </a:lnTo>
                  <a:lnTo>
                    <a:pt x="168" y="6018"/>
                  </a:lnTo>
                  <a:lnTo>
                    <a:pt x="559" y="6018"/>
                  </a:lnTo>
                  <a:lnTo>
                    <a:pt x="1155" y="5980"/>
                  </a:lnTo>
                  <a:lnTo>
                    <a:pt x="1509" y="5943"/>
                  </a:lnTo>
                  <a:lnTo>
                    <a:pt x="1901" y="5887"/>
                  </a:lnTo>
                  <a:lnTo>
                    <a:pt x="2310" y="5813"/>
                  </a:lnTo>
                  <a:lnTo>
                    <a:pt x="2720" y="5720"/>
                  </a:lnTo>
                  <a:lnTo>
                    <a:pt x="3167" y="5571"/>
                  </a:lnTo>
                  <a:lnTo>
                    <a:pt x="3596" y="5422"/>
                  </a:lnTo>
                  <a:lnTo>
                    <a:pt x="4024" y="5217"/>
                  </a:lnTo>
                  <a:lnTo>
                    <a:pt x="4434" y="4975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27"/>
                  </a:lnTo>
                  <a:lnTo>
                    <a:pt x="5198" y="4360"/>
                  </a:lnTo>
                  <a:lnTo>
                    <a:pt x="5421" y="4118"/>
                  </a:lnTo>
                  <a:lnTo>
                    <a:pt x="5589" y="3913"/>
                  </a:lnTo>
                  <a:lnTo>
                    <a:pt x="5719" y="3689"/>
                  </a:lnTo>
                  <a:lnTo>
                    <a:pt x="5831" y="3466"/>
                  </a:lnTo>
                  <a:lnTo>
                    <a:pt x="5924" y="3242"/>
                  </a:lnTo>
                  <a:lnTo>
                    <a:pt x="5980" y="3019"/>
                  </a:lnTo>
                  <a:lnTo>
                    <a:pt x="6017" y="2795"/>
                  </a:lnTo>
                  <a:lnTo>
                    <a:pt x="6017" y="2572"/>
                  </a:lnTo>
                  <a:lnTo>
                    <a:pt x="6017" y="2348"/>
                  </a:lnTo>
                  <a:lnTo>
                    <a:pt x="5980" y="2125"/>
                  </a:lnTo>
                  <a:lnTo>
                    <a:pt x="5924" y="1901"/>
                  </a:lnTo>
                  <a:lnTo>
                    <a:pt x="5850" y="1696"/>
                  </a:lnTo>
                  <a:lnTo>
                    <a:pt x="5756" y="1491"/>
                  </a:lnTo>
                  <a:lnTo>
                    <a:pt x="5645" y="1305"/>
                  </a:lnTo>
                  <a:lnTo>
                    <a:pt x="5533" y="1119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485"/>
                  </a:lnTo>
                  <a:lnTo>
                    <a:pt x="4713" y="373"/>
                  </a:lnTo>
                  <a:lnTo>
                    <a:pt x="4527" y="262"/>
                  </a:lnTo>
                  <a:lnTo>
                    <a:pt x="4322" y="169"/>
                  </a:lnTo>
                  <a:lnTo>
                    <a:pt x="4117" y="94"/>
                  </a:lnTo>
                  <a:lnTo>
                    <a:pt x="3894" y="38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96;p41">
              <a:extLst>
                <a:ext uri="{FF2B5EF4-FFF2-40B4-BE49-F238E27FC236}">
                  <a16:creationId xmlns:a16="http://schemas.microsoft.com/office/drawing/2014/main" id="{6CDC92D7-58CE-47D5-B1AD-71F86A1E0D27}"/>
                </a:ext>
              </a:extLst>
            </p:cNvPr>
            <p:cNvSpPr/>
            <p:nvPr/>
          </p:nvSpPr>
          <p:spPr>
            <a:xfrm>
              <a:off x="6616725" y="1124400"/>
              <a:ext cx="251975" cy="251500"/>
            </a:xfrm>
            <a:custGeom>
              <a:avLst/>
              <a:gdLst/>
              <a:ahLst/>
              <a:cxnLst/>
              <a:rect l="l" t="t" r="r" b="b"/>
              <a:pathLst>
                <a:path w="10079" h="10060" extrusionOk="0">
                  <a:moveTo>
                    <a:pt x="5011" y="1"/>
                  </a:moveTo>
                  <a:lnTo>
                    <a:pt x="4881" y="57"/>
                  </a:lnTo>
                  <a:lnTo>
                    <a:pt x="4769" y="131"/>
                  </a:lnTo>
                  <a:lnTo>
                    <a:pt x="4639" y="243"/>
                  </a:lnTo>
                  <a:lnTo>
                    <a:pt x="4527" y="411"/>
                  </a:lnTo>
                  <a:lnTo>
                    <a:pt x="4434" y="597"/>
                  </a:lnTo>
                  <a:lnTo>
                    <a:pt x="4359" y="839"/>
                  </a:lnTo>
                  <a:lnTo>
                    <a:pt x="4304" y="1100"/>
                  </a:lnTo>
                  <a:lnTo>
                    <a:pt x="4266" y="1417"/>
                  </a:lnTo>
                  <a:lnTo>
                    <a:pt x="4266" y="1752"/>
                  </a:lnTo>
                  <a:lnTo>
                    <a:pt x="4285" y="2143"/>
                  </a:lnTo>
                  <a:lnTo>
                    <a:pt x="4322" y="2571"/>
                  </a:lnTo>
                  <a:lnTo>
                    <a:pt x="4415" y="3037"/>
                  </a:lnTo>
                  <a:lnTo>
                    <a:pt x="4527" y="3540"/>
                  </a:lnTo>
                  <a:lnTo>
                    <a:pt x="4695" y="4080"/>
                  </a:lnTo>
                  <a:lnTo>
                    <a:pt x="4900" y="4676"/>
                  </a:lnTo>
                  <a:lnTo>
                    <a:pt x="4676" y="4099"/>
                  </a:lnTo>
                  <a:lnTo>
                    <a:pt x="4434" y="3577"/>
                  </a:lnTo>
                  <a:lnTo>
                    <a:pt x="4192" y="3112"/>
                  </a:lnTo>
                  <a:lnTo>
                    <a:pt x="3950" y="2721"/>
                  </a:lnTo>
                  <a:lnTo>
                    <a:pt x="3708" y="2367"/>
                  </a:lnTo>
                  <a:lnTo>
                    <a:pt x="3465" y="2050"/>
                  </a:lnTo>
                  <a:lnTo>
                    <a:pt x="3223" y="1808"/>
                  </a:lnTo>
                  <a:lnTo>
                    <a:pt x="3000" y="1603"/>
                  </a:lnTo>
                  <a:lnTo>
                    <a:pt x="2776" y="1435"/>
                  </a:lnTo>
                  <a:lnTo>
                    <a:pt x="2553" y="1305"/>
                  </a:lnTo>
                  <a:lnTo>
                    <a:pt x="2366" y="1230"/>
                  </a:lnTo>
                  <a:lnTo>
                    <a:pt x="2180" y="1174"/>
                  </a:lnTo>
                  <a:lnTo>
                    <a:pt x="2012" y="1174"/>
                  </a:lnTo>
                  <a:lnTo>
                    <a:pt x="1863" y="1193"/>
                  </a:lnTo>
                  <a:lnTo>
                    <a:pt x="1733" y="1249"/>
                  </a:lnTo>
                  <a:lnTo>
                    <a:pt x="1621" y="1323"/>
                  </a:lnTo>
                  <a:lnTo>
                    <a:pt x="1547" y="1435"/>
                  </a:lnTo>
                  <a:lnTo>
                    <a:pt x="1491" y="1584"/>
                  </a:lnTo>
                  <a:lnTo>
                    <a:pt x="1472" y="1733"/>
                  </a:lnTo>
                  <a:lnTo>
                    <a:pt x="1472" y="1920"/>
                  </a:lnTo>
                  <a:lnTo>
                    <a:pt x="1509" y="2106"/>
                  </a:lnTo>
                  <a:lnTo>
                    <a:pt x="1584" y="2329"/>
                  </a:lnTo>
                  <a:lnTo>
                    <a:pt x="1696" y="2553"/>
                  </a:lnTo>
                  <a:lnTo>
                    <a:pt x="1845" y="2795"/>
                  </a:lnTo>
                  <a:lnTo>
                    <a:pt x="2031" y="3037"/>
                  </a:lnTo>
                  <a:lnTo>
                    <a:pt x="2273" y="3298"/>
                  </a:lnTo>
                  <a:lnTo>
                    <a:pt x="2553" y="3559"/>
                  </a:lnTo>
                  <a:lnTo>
                    <a:pt x="2869" y="3820"/>
                  </a:lnTo>
                  <a:lnTo>
                    <a:pt x="3260" y="4099"/>
                  </a:lnTo>
                  <a:lnTo>
                    <a:pt x="3689" y="4360"/>
                  </a:lnTo>
                  <a:lnTo>
                    <a:pt x="4173" y="4621"/>
                  </a:lnTo>
                  <a:lnTo>
                    <a:pt x="4695" y="4881"/>
                  </a:lnTo>
                  <a:lnTo>
                    <a:pt x="4155" y="4639"/>
                  </a:lnTo>
                  <a:lnTo>
                    <a:pt x="3633" y="4453"/>
                  </a:lnTo>
                  <a:lnTo>
                    <a:pt x="3149" y="4323"/>
                  </a:lnTo>
                  <a:lnTo>
                    <a:pt x="2702" y="4211"/>
                  </a:lnTo>
                  <a:lnTo>
                    <a:pt x="2292" y="4136"/>
                  </a:lnTo>
                  <a:lnTo>
                    <a:pt x="1901" y="4099"/>
                  </a:lnTo>
                  <a:lnTo>
                    <a:pt x="1565" y="4099"/>
                  </a:lnTo>
                  <a:lnTo>
                    <a:pt x="1249" y="4118"/>
                  </a:lnTo>
                  <a:lnTo>
                    <a:pt x="969" y="4155"/>
                  </a:lnTo>
                  <a:lnTo>
                    <a:pt x="727" y="4229"/>
                  </a:lnTo>
                  <a:lnTo>
                    <a:pt x="504" y="4323"/>
                  </a:lnTo>
                  <a:lnTo>
                    <a:pt x="336" y="4416"/>
                  </a:lnTo>
                  <a:lnTo>
                    <a:pt x="205" y="4527"/>
                  </a:lnTo>
                  <a:lnTo>
                    <a:pt x="94" y="4658"/>
                  </a:lnTo>
                  <a:lnTo>
                    <a:pt x="38" y="4788"/>
                  </a:lnTo>
                  <a:lnTo>
                    <a:pt x="1" y="4919"/>
                  </a:lnTo>
                  <a:lnTo>
                    <a:pt x="19" y="5049"/>
                  </a:lnTo>
                  <a:lnTo>
                    <a:pt x="56" y="5179"/>
                  </a:lnTo>
                  <a:lnTo>
                    <a:pt x="131" y="5310"/>
                  </a:lnTo>
                  <a:lnTo>
                    <a:pt x="261" y="5422"/>
                  </a:lnTo>
                  <a:lnTo>
                    <a:pt x="410" y="5533"/>
                  </a:lnTo>
                  <a:lnTo>
                    <a:pt x="597" y="5626"/>
                  </a:lnTo>
                  <a:lnTo>
                    <a:pt x="839" y="5701"/>
                  </a:lnTo>
                  <a:lnTo>
                    <a:pt x="1100" y="5775"/>
                  </a:lnTo>
                  <a:lnTo>
                    <a:pt x="1416" y="5794"/>
                  </a:lnTo>
                  <a:lnTo>
                    <a:pt x="1770" y="5813"/>
                  </a:lnTo>
                  <a:lnTo>
                    <a:pt x="2143" y="5794"/>
                  </a:lnTo>
                  <a:lnTo>
                    <a:pt x="2571" y="5738"/>
                  </a:lnTo>
                  <a:lnTo>
                    <a:pt x="3037" y="5664"/>
                  </a:lnTo>
                  <a:lnTo>
                    <a:pt x="3540" y="5533"/>
                  </a:lnTo>
                  <a:lnTo>
                    <a:pt x="4099" y="5366"/>
                  </a:lnTo>
                  <a:lnTo>
                    <a:pt x="4676" y="5161"/>
                  </a:lnTo>
                  <a:lnTo>
                    <a:pt x="4099" y="5403"/>
                  </a:lnTo>
                  <a:lnTo>
                    <a:pt x="3577" y="5645"/>
                  </a:lnTo>
                  <a:lnTo>
                    <a:pt x="3130" y="5887"/>
                  </a:lnTo>
                  <a:lnTo>
                    <a:pt x="2720" y="6129"/>
                  </a:lnTo>
                  <a:lnTo>
                    <a:pt x="2366" y="6372"/>
                  </a:lnTo>
                  <a:lnTo>
                    <a:pt x="2068" y="6614"/>
                  </a:lnTo>
                  <a:lnTo>
                    <a:pt x="1807" y="6837"/>
                  </a:lnTo>
                  <a:lnTo>
                    <a:pt x="1603" y="7079"/>
                  </a:lnTo>
                  <a:lnTo>
                    <a:pt x="1435" y="7303"/>
                  </a:lnTo>
                  <a:lnTo>
                    <a:pt x="1305" y="7508"/>
                  </a:lnTo>
                  <a:lnTo>
                    <a:pt x="1230" y="7713"/>
                  </a:lnTo>
                  <a:lnTo>
                    <a:pt x="1193" y="7899"/>
                  </a:lnTo>
                  <a:lnTo>
                    <a:pt x="1174" y="8067"/>
                  </a:lnTo>
                  <a:lnTo>
                    <a:pt x="1193" y="8216"/>
                  </a:lnTo>
                  <a:lnTo>
                    <a:pt x="1249" y="8346"/>
                  </a:lnTo>
                  <a:lnTo>
                    <a:pt x="1342" y="8439"/>
                  </a:lnTo>
                  <a:lnTo>
                    <a:pt x="1454" y="8532"/>
                  </a:lnTo>
                  <a:lnTo>
                    <a:pt x="1584" y="8588"/>
                  </a:lnTo>
                  <a:lnTo>
                    <a:pt x="1733" y="8607"/>
                  </a:lnTo>
                  <a:lnTo>
                    <a:pt x="1919" y="8607"/>
                  </a:lnTo>
                  <a:lnTo>
                    <a:pt x="2106" y="8551"/>
                  </a:lnTo>
                  <a:lnTo>
                    <a:pt x="2329" y="8495"/>
                  </a:lnTo>
                  <a:lnTo>
                    <a:pt x="2553" y="8383"/>
                  </a:lnTo>
                  <a:lnTo>
                    <a:pt x="2795" y="8216"/>
                  </a:lnTo>
                  <a:lnTo>
                    <a:pt x="3037" y="8029"/>
                  </a:lnTo>
                  <a:lnTo>
                    <a:pt x="3298" y="7806"/>
                  </a:lnTo>
                  <a:lnTo>
                    <a:pt x="3558" y="7526"/>
                  </a:lnTo>
                  <a:lnTo>
                    <a:pt x="3819" y="7191"/>
                  </a:lnTo>
                  <a:lnTo>
                    <a:pt x="4099" y="6819"/>
                  </a:lnTo>
                  <a:lnTo>
                    <a:pt x="4359" y="6390"/>
                  </a:lnTo>
                  <a:lnTo>
                    <a:pt x="4620" y="5906"/>
                  </a:lnTo>
                  <a:lnTo>
                    <a:pt x="4881" y="5366"/>
                  </a:lnTo>
                  <a:lnTo>
                    <a:pt x="4658" y="5924"/>
                  </a:lnTo>
                  <a:lnTo>
                    <a:pt x="4471" y="6427"/>
                  </a:lnTo>
                  <a:lnTo>
                    <a:pt x="4322" y="6912"/>
                  </a:lnTo>
                  <a:lnTo>
                    <a:pt x="4210" y="7359"/>
                  </a:lnTo>
                  <a:lnTo>
                    <a:pt x="4136" y="7787"/>
                  </a:lnTo>
                  <a:lnTo>
                    <a:pt x="4099" y="8160"/>
                  </a:lnTo>
                  <a:lnTo>
                    <a:pt x="4099" y="8514"/>
                  </a:lnTo>
                  <a:lnTo>
                    <a:pt x="4117" y="8830"/>
                  </a:lnTo>
                  <a:lnTo>
                    <a:pt x="4173" y="9110"/>
                  </a:lnTo>
                  <a:lnTo>
                    <a:pt x="4229" y="9352"/>
                  </a:lnTo>
                  <a:lnTo>
                    <a:pt x="4322" y="9557"/>
                  </a:lnTo>
                  <a:lnTo>
                    <a:pt x="4415" y="9725"/>
                  </a:lnTo>
                  <a:lnTo>
                    <a:pt x="4527" y="9874"/>
                  </a:lnTo>
                  <a:lnTo>
                    <a:pt x="4658" y="9967"/>
                  </a:lnTo>
                  <a:lnTo>
                    <a:pt x="4788" y="10041"/>
                  </a:lnTo>
                  <a:lnTo>
                    <a:pt x="4918" y="10060"/>
                  </a:lnTo>
                  <a:lnTo>
                    <a:pt x="5049" y="10060"/>
                  </a:lnTo>
                  <a:lnTo>
                    <a:pt x="5179" y="10023"/>
                  </a:lnTo>
                  <a:lnTo>
                    <a:pt x="5310" y="9929"/>
                  </a:lnTo>
                  <a:lnTo>
                    <a:pt x="5440" y="9818"/>
                  </a:lnTo>
                  <a:lnTo>
                    <a:pt x="5533" y="9650"/>
                  </a:lnTo>
                  <a:lnTo>
                    <a:pt x="5645" y="9464"/>
                  </a:lnTo>
                  <a:lnTo>
                    <a:pt x="5719" y="9240"/>
                  </a:lnTo>
                  <a:lnTo>
                    <a:pt x="5775" y="8961"/>
                  </a:lnTo>
                  <a:lnTo>
                    <a:pt x="5812" y="8644"/>
                  </a:lnTo>
                  <a:lnTo>
                    <a:pt x="5812" y="8309"/>
                  </a:lnTo>
                  <a:lnTo>
                    <a:pt x="5794" y="7918"/>
                  </a:lnTo>
                  <a:lnTo>
                    <a:pt x="5757" y="7489"/>
                  </a:lnTo>
                  <a:lnTo>
                    <a:pt x="5663" y="7024"/>
                  </a:lnTo>
                  <a:lnTo>
                    <a:pt x="5533" y="6521"/>
                  </a:lnTo>
                  <a:lnTo>
                    <a:pt x="5384" y="5980"/>
                  </a:lnTo>
                  <a:lnTo>
                    <a:pt x="5179" y="5384"/>
                  </a:lnTo>
                  <a:lnTo>
                    <a:pt x="5403" y="5962"/>
                  </a:lnTo>
                  <a:lnTo>
                    <a:pt x="5645" y="6483"/>
                  </a:lnTo>
                  <a:lnTo>
                    <a:pt x="5887" y="6949"/>
                  </a:lnTo>
                  <a:lnTo>
                    <a:pt x="6129" y="7340"/>
                  </a:lnTo>
                  <a:lnTo>
                    <a:pt x="6371" y="7694"/>
                  </a:lnTo>
                  <a:lnTo>
                    <a:pt x="6613" y="8011"/>
                  </a:lnTo>
                  <a:lnTo>
                    <a:pt x="6856" y="8253"/>
                  </a:lnTo>
                  <a:lnTo>
                    <a:pt x="7079" y="8476"/>
                  </a:lnTo>
                  <a:lnTo>
                    <a:pt x="7303" y="8626"/>
                  </a:lnTo>
                  <a:lnTo>
                    <a:pt x="7508" y="8756"/>
                  </a:lnTo>
                  <a:lnTo>
                    <a:pt x="7712" y="8830"/>
                  </a:lnTo>
                  <a:lnTo>
                    <a:pt x="7899" y="8886"/>
                  </a:lnTo>
                  <a:lnTo>
                    <a:pt x="8066" y="8886"/>
                  </a:lnTo>
                  <a:lnTo>
                    <a:pt x="8215" y="8868"/>
                  </a:lnTo>
                  <a:lnTo>
                    <a:pt x="8346" y="8812"/>
                  </a:lnTo>
                  <a:lnTo>
                    <a:pt x="8458" y="8737"/>
                  </a:lnTo>
                  <a:lnTo>
                    <a:pt x="8532" y="8626"/>
                  </a:lnTo>
                  <a:lnTo>
                    <a:pt x="8588" y="8495"/>
                  </a:lnTo>
                  <a:lnTo>
                    <a:pt x="8607" y="8327"/>
                  </a:lnTo>
                  <a:lnTo>
                    <a:pt x="8607" y="8160"/>
                  </a:lnTo>
                  <a:lnTo>
                    <a:pt x="8569" y="7955"/>
                  </a:lnTo>
                  <a:lnTo>
                    <a:pt x="8495" y="7750"/>
                  </a:lnTo>
                  <a:lnTo>
                    <a:pt x="8383" y="7508"/>
                  </a:lnTo>
                  <a:lnTo>
                    <a:pt x="8234" y="7284"/>
                  </a:lnTo>
                  <a:lnTo>
                    <a:pt x="8048" y="7024"/>
                  </a:lnTo>
                  <a:lnTo>
                    <a:pt x="7806" y="6763"/>
                  </a:lnTo>
                  <a:lnTo>
                    <a:pt x="7526" y="6502"/>
                  </a:lnTo>
                  <a:lnTo>
                    <a:pt x="7191" y="6241"/>
                  </a:lnTo>
                  <a:lnTo>
                    <a:pt x="6818" y="5980"/>
                  </a:lnTo>
                  <a:lnTo>
                    <a:pt x="6390" y="5701"/>
                  </a:lnTo>
                  <a:lnTo>
                    <a:pt x="5906" y="5440"/>
                  </a:lnTo>
                  <a:lnTo>
                    <a:pt x="5365" y="5179"/>
                  </a:lnTo>
                  <a:lnTo>
                    <a:pt x="5924" y="5422"/>
                  </a:lnTo>
                  <a:lnTo>
                    <a:pt x="6446" y="5608"/>
                  </a:lnTo>
                  <a:lnTo>
                    <a:pt x="6930" y="5757"/>
                  </a:lnTo>
                  <a:lnTo>
                    <a:pt x="7377" y="5850"/>
                  </a:lnTo>
                  <a:lnTo>
                    <a:pt x="7787" y="5924"/>
                  </a:lnTo>
                  <a:lnTo>
                    <a:pt x="8178" y="5962"/>
                  </a:lnTo>
                  <a:lnTo>
                    <a:pt x="8513" y="5962"/>
                  </a:lnTo>
                  <a:lnTo>
                    <a:pt x="8830" y="5943"/>
                  </a:lnTo>
                  <a:lnTo>
                    <a:pt x="9110" y="5906"/>
                  </a:lnTo>
                  <a:lnTo>
                    <a:pt x="9352" y="5831"/>
                  </a:lnTo>
                  <a:lnTo>
                    <a:pt x="9557" y="5757"/>
                  </a:lnTo>
                  <a:lnTo>
                    <a:pt x="9743" y="5645"/>
                  </a:lnTo>
                  <a:lnTo>
                    <a:pt x="9873" y="5533"/>
                  </a:lnTo>
                  <a:lnTo>
                    <a:pt x="9966" y="5422"/>
                  </a:lnTo>
                  <a:lnTo>
                    <a:pt x="10041" y="5291"/>
                  </a:lnTo>
                  <a:lnTo>
                    <a:pt x="10078" y="5142"/>
                  </a:lnTo>
                  <a:lnTo>
                    <a:pt x="10060" y="5012"/>
                  </a:lnTo>
                  <a:lnTo>
                    <a:pt x="10022" y="4881"/>
                  </a:lnTo>
                  <a:lnTo>
                    <a:pt x="9929" y="4751"/>
                  </a:lnTo>
                  <a:lnTo>
                    <a:pt x="9817" y="4639"/>
                  </a:lnTo>
                  <a:lnTo>
                    <a:pt x="9668" y="4527"/>
                  </a:lnTo>
                  <a:lnTo>
                    <a:pt x="9463" y="4434"/>
                  </a:lnTo>
                  <a:lnTo>
                    <a:pt x="9240" y="4360"/>
                  </a:lnTo>
                  <a:lnTo>
                    <a:pt x="8961" y="4304"/>
                  </a:lnTo>
                  <a:lnTo>
                    <a:pt x="8663" y="4267"/>
                  </a:lnTo>
                  <a:lnTo>
                    <a:pt x="8309" y="4248"/>
                  </a:lnTo>
                  <a:lnTo>
                    <a:pt x="7917" y="4267"/>
                  </a:lnTo>
                  <a:lnTo>
                    <a:pt x="7489" y="4323"/>
                  </a:lnTo>
                  <a:lnTo>
                    <a:pt x="7023" y="4397"/>
                  </a:lnTo>
                  <a:lnTo>
                    <a:pt x="6520" y="4527"/>
                  </a:lnTo>
                  <a:lnTo>
                    <a:pt x="5980" y="4695"/>
                  </a:lnTo>
                  <a:lnTo>
                    <a:pt x="5403" y="4900"/>
                  </a:lnTo>
                  <a:lnTo>
                    <a:pt x="5980" y="4658"/>
                  </a:lnTo>
                  <a:lnTo>
                    <a:pt x="6483" y="4434"/>
                  </a:lnTo>
                  <a:lnTo>
                    <a:pt x="6949" y="4192"/>
                  </a:lnTo>
                  <a:lnTo>
                    <a:pt x="7359" y="3950"/>
                  </a:lnTo>
                  <a:lnTo>
                    <a:pt x="7712" y="3689"/>
                  </a:lnTo>
                  <a:lnTo>
                    <a:pt x="8011" y="3447"/>
                  </a:lnTo>
                  <a:lnTo>
                    <a:pt x="8271" y="3223"/>
                  </a:lnTo>
                  <a:lnTo>
                    <a:pt x="8476" y="2981"/>
                  </a:lnTo>
                  <a:lnTo>
                    <a:pt x="8644" y="2758"/>
                  </a:lnTo>
                  <a:lnTo>
                    <a:pt x="8756" y="2553"/>
                  </a:lnTo>
                  <a:lnTo>
                    <a:pt x="8849" y="2348"/>
                  </a:lnTo>
                  <a:lnTo>
                    <a:pt x="8886" y="2180"/>
                  </a:lnTo>
                  <a:lnTo>
                    <a:pt x="8905" y="2013"/>
                  </a:lnTo>
                  <a:lnTo>
                    <a:pt x="8867" y="1845"/>
                  </a:lnTo>
                  <a:lnTo>
                    <a:pt x="8830" y="1733"/>
                  </a:lnTo>
                  <a:lnTo>
                    <a:pt x="8737" y="1621"/>
                  </a:lnTo>
                  <a:lnTo>
                    <a:pt x="8625" y="1547"/>
                  </a:lnTo>
                  <a:lnTo>
                    <a:pt x="8495" y="1491"/>
                  </a:lnTo>
                  <a:lnTo>
                    <a:pt x="8327" y="1454"/>
                  </a:lnTo>
                  <a:lnTo>
                    <a:pt x="8160" y="1472"/>
                  </a:lnTo>
                  <a:lnTo>
                    <a:pt x="7955" y="1510"/>
                  </a:lnTo>
                  <a:lnTo>
                    <a:pt x="7750" y="1584"/>
                  </a:lnTo>
                  <a:lnTo>
                    <a:pt x="7526" y="1696"/>
                  </a:lnTo>
                  <a:lnTo>
                    <a:pt x="7284" y="1845"/>
                  </a:lnTo>
                  <a:lnTo>
                    <a:pt x="7023" y="2031"/>
                  </a:lnTo>
                  <a:lnTo>
                    <a:pt x="6781" y="2273"/>
                  </a:lnTo>
                  <a:lnTo>
                    <a:pt x="6520" y="2553"/>
                  </a:lnTo>
                  <a:lnTo>
                    <a:pt x="6241" y="2870"/>
                  </a:lnTo>
                  <a:lnTo>
                    <a:pt x="5980" y="3242"/>
                  </a:lnTo>
                  <a:lnTo>
                    <a:pt x="5719" y="3671"/>
                  </a:lnTo>
                  <a:lnTo>
                    <a:pt x="5440" y="4155"/>
                  </a:lnTo>
                  <a:lnTo>
                    <a:pt x="5198" y="4695"/>
                  </a:lnTo>
                  <a:lnTo>
                    <a:pt x="5421" y="4155"/>
                  </a:lnTo>
                  <a:lnTo>
                    <a:pt x="5608" y="3633"/>
                  </a:lnTo>
                  <a:lnTo>
                    <a:pt x="5757" y="3149"/>
                  </a:lnTo>
                  <a:lnTo>
                    <a:pt x="5868" y="2702"/>
                  </a:lnTo>
                  <a:lnTo>
                    <a:pt x="5924" y="2273"/>
                  </a:lnTo>
                  <a:lnTo>
                    <a:pt x="5961" y="1901"/>
                  </a:lnTo>
                  <a:lnTo>
                    <a:pt x="5980" y="1547"/>
                  </a:lnTo>
                  <a:lnTo>
                    <a:pt x="5961" y="1230"/>
                  </a:lnTo>
                  <a:lnTo>
                    <a:pt x="5906" y="951"/>
                  </a:lnTo>
                  <a:lnTo>
                    <a:pt x="5850" y="709"/>
                  </a:lnTo>
                  <a:lnTo>
                    <a:pt x="5757" y="504"/>
                  </a:lnTo>
                  <a:lnTo>
                    <a:pt x="5663" y="336"/>
                  </a:lnTo>
                  <a:lnTo>
                    <a:pt x="5533" y="187"/>
                  </a:lnTo>
                  <a:lnTo>
                    <a:pt x="5421" y="94"/>
                  </a:lnTo>
                  <a:lnTo>
                    <a:pt x="5291" y="19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97;p41">
              <a:extLst>
                <a:ext uri="{FF2B5EF4-FFF2-40B4-BE49-F238E27FC236}">
                  <a16:creationId xmlns:a16="http://schemas.microsoft.com/office/drawing/2014/main" id="{D220BD1A-BD5B-4BDD-8547-3F9E2084B5BF}"/>
                </a:ext>
              </a:extLst>
            </p:cNvPr>
            <p:cNvSpPr/>
            <p:nvPr/>
          </p:nvSpPr>
          <p:spPr>
            <a:xfrm>
              <a:off x="6511475" y="1019175"/>
              <a:ext cx="462475" cy="461975"/>
            </a:xfrm>
            <a:custGeom>
              <a:avLst/>
              <a:gdLst/>
              <a:ahLst/>
              <a:cxnLst/>
              <a:rect l="l" t="t" r="r" b="b"/>
              <a:pathLst>
                <a:path w="18499" h="18479" extrusionOk="0">
                  <a:moveTo>
                    <a:pt x="5943" y="0"/>
                  </a:moveTo>
                  <a:lnTo>
                    <a:pt x="5794" y="19"/>
                  </a:lnTo>
                  <a:lnTo>
                    <a:pt x="5664" y="37"/>
                  </a:lnTo>
                  <a:lnTo>
                    <a:pt x="5552" y="93"/>
                  </a:lnTo>
                  <a:lnTo>
                    <a:pt x="5440" y="149"/>
                  </a:lnTo>
                  <a:lnTo>
                    <a:pt x="5328" y="242"/>
                  </a:lnTo>
                  <a:lnTo>
                    <a:pt x="5216" y="335"/>
                  </a:lnTo>
                  <a:lnTo>
                    <a:pt x="5123" y="447"/>
                  </a:lnTo>
                  <a:lnTo>
                    <a:pt x="5049" y="577"/>
                  </a:lnTo>
                  <a:lnTo>
                    <a:pt x="4974" y="726"/>
                  </a:lnTo>
                  <a:lnTo>
                    <a:pt x="4918" y="876"/>
                  </a:lnTo>
                  <a:lnTo>
                    <a:pt x="4863" y="1043"/>
                  </a:lnTo>
                  <a:lnTo>
                    <a:pt x="4825" y="1229"/>
                  </a:lnTo>
                  <a:lnTo>
                    <a:pt x="4807" y="1434"/>
                  </a:lnTo>
                  <a:lnTo>
                    <a:pt x="4788" y="1658"/>
                  </a:lnTo>
                  <a:lnTo>
                    <a:pt x="4788" y="1881"/>
                  </a:lnTo>
                  <a:lnTo>
                    <a:pt x="4807" y="2124"/>
                  </a:lnTo>
                  <a:lnTo>
                    <a:pt x="4825" y="2366"/>
                  </a:lnTo>
                  <a:lnTo>
                    <a:pt x="4881" y="2645"/>
                  </a:lnTo>
                  <a:lnTo>
                    <a:pt x="4937" y="2925"/>
                  </a:lnTo>
                  <a:lnTo>
                    <a:pt x="5030" y="3204"/>
                  </a:lnTo>
                  <a:lnTo>
                    <a:pt x="5123" y="3502"/>
                  </a:lnTo>
                  <a:lnTo>
                    <a:pt x="5235" y="3819"/>
                  </a:lnTo>
                  <a:lnTo>
                    <a:pt x="5366" y="4135"/>
                  </a:lnTo>
                  <a:lnTo>
                    <a:pt x="5533" y="4471"/>
                  </a:lnTo>
                  <a:lnTo>
                    <a:pt x="5701" y="4806"/>
                  </a:lnTo>
                  <a:lnTo>
                    <a:pt x="5906" y="5160"/>
                  </a:lnTo>
                  <a:lnTo>
                    <a:pt x="6129" y="5532"/>
                  </a:lnTo>
                  <a:lnTo>
                    <a:pt x="6371" y="5905"/>
                  </a:lnTo>
                  <a:lnTo>
                    <a:pt x="6632" y="6278"/>
                  </a:lnTo>
                  <a:lnTo>
                    <a:pt x="6912" y="6669"/>
                  </a:lnTo>
                  <a:lnTo>
                    <a:pt x="7228" y="7060"/>
                  </a:lnTo>
                  <a:lnTo>
                    <a:pt x="7564" y="7470"/>
                  </a:lnTo>
                  <a:lnTo>
                    <a:pt x="7936" y="7880"/>
                  </a:lnTo>
                  <a:lnTo>
                    <a:pt x="8327" y="8308"/>
                  </a:lnTo>
                  <a:lnTo>
                    <a:pt x="8737" y="8736"/>
                  </a:lnTo>
                  <a:lnTo>
                    <a:pt x="8309" y="8308"/>
                  </a:lnTo>
                  <a:lnTo>
                    <a:pt x="7899" y="7917"/>
                  </a:lnTo>
                  <a:lnTo>
                    <a:pt x="7470" y="7563"/>
                  </a:lnTo>
                  <a:lnTo>
                    <a:pt x="7079" y="7228"/>
                  </a:lnTo>
                  <a:lnTo>
                    <a:pt x="6669" y="6911"/>
                  </a:lnTo>
                  <a:lnTo>
                    <a:pt x="6278" y="6631"/>
                  </a:lnTo>
                  <a:lnTo>
                    <a:pt x="5906" y="6352"/>
                  </a:lnTo>
                  <a:lnTo>
                    <a:pt x="5533" y="6110"/>
                  </a:lnTo>
                  <a:lnTo>
                    <a:pt x="5179" y="5905"/>
                  </a:lnTo>
                  <a:lnTo>
                    <a:pt x="4825" y="5700"/>
                  </a:lnTo>
                  <a:lnTo>
                    <a:pt x="4471" y="5532"/>
                  </a:lnTo>
                  <a:lnTo>
                    <a:pt x="4136" y="5365"/>
                  </a:lnTo>
                  <a:lnTo>
                    <a:pt x="3819" y="5234"/>
                  </a:lnTo>
                  <a:lnTo>
                    <a:pt x="3503" y="5123"/>
                  </a:lnTo>
                  <a:lnTo>
                    <a:pt x="3205" y="5011"/>
                  </a:lnTo>
                  <a:lnTo>
                    <a:pt x="2925" y="4936"/>
                  </a:lnTo>
                  <a:lnTo>
                    <a:pt x="2646" y="4880"/>
                  </a:lnTo>
                  <a:lnTo>
                    <a:pt x="2385" y="4825"/>
                  </a:lnTo>
                  <a:lnTo>
                    <a:pt x="2124" y="4787"/>
                  </a:lnTo>
                  <a:lnTo>
                    <a:pt x="1435" y="4787"/>
                  </a:lnTo>
                  <a:lnTo>
                    <a:pt x="1249" y="4825"/>
                  </a:lnTo>
                  <a:lnTo>
                    <a:pt x="1062" y="4862"/>
                  </a:lnTo>
                  <a:lnTo>
                    <a:pt x="876" y="4899"/>
                  </a:lnTo>
                  <a:lnTo>
                    <a:pt x="727" y="4974"/>
                  </a:lnTo>
                  <a:lnTo>
                    <a:pt x="578" y="5048"/>
                  </a:lnTo>
                  <a:lnTo>
                    <a:pt x="448" y="5123"/>
                  </a:lnTo>
                  <a:lnTo>
                    <a:pt x="336" y="5216"/>
                  </a:lnTo>
                  <a:lnTo>
                    <a:pt x="243" y="5309"/>
                  </a:lnTo>
                  <a:lnTo>
                    <a:pt x="168" y="5421"/>
                  </a:lnTo>
                  <a:lnTo>
                    <a:pt x="94" y="5551"/>
                  </a:lnTo>
                  <a:lnTo>
                    <a:pt x="57" y="5663"/>
                  </a:lnTo>
                  <a:lnTo>
                    <a:pt x="19" y="5793"/>
                  </a:lnTo>
                  <a:lnTo>
                    <a:pt x="1" y="5924"/>
                  </a:lnTo>
                  <a:lnTo>
                    <a:pt x="1" y="6073"/>
                  </a:lnTo>
                  <a:lnTo>
                    <a:pt x="19" y="6203"/>
                  </a:lnTo>
                  <a:lnTo>
                    <a:pt x="75" y="6352"/>
                  </a:lnTo>
                  <a:lnTo>
                    <a:pt x="131" y="6501"/>
                  </a:lnTo>
                  <a:lnTo>
                    <a:pt x="206" y="6650"/>
                  </a:lnTo>
                  <a:lnTo>
                    <a:pt x="299" y="6818"/>
                  </a:lnTo>
                  <a:lnTo>
                    <a:pt x="411" y="6967"/>
                  </a:lnTo>
                  <a:lnTo>
                    <a:pt x="541" y="7116"/>
                  </a:lnTo>
                  <a:lnTo>
                    <a:pt x="709" y="7265"/>
                  </a:lnTo>
                  <a:lnTo>
                    <a:pt x="876" y="7432"/>
                  </a:lnTo>
                  <a:lnTo>
                    <a:pt x="1081" y="7581"/>
                  </a:lnTo>
                  <a:lnTo>
                    <a:pt x="1286" y="7731"/>
                  </a:lnTo>
                  <a:lnTo>
                    <a:pt x="1528" y="7861"/>
                  </a:lnTo>
                  <a:lnTo>
                    <a:pt x="1789" y="8010"/>
                  </a:lnTo>
                  <a:lnTo>
                    <a:pt x="2068" y="8140"/>
                  </a:lnTo>
                  <a:lnTo>
                    <a:pt x="2385" y="8289"/>
                  </a:lnTo>
                  <a:lnTo>
                    <a:pt x="2702" y="8401"/>
                  </a:lnTo>
                  <a:lnTo>
                    <a:pt x="3056" y="8532"/>
                  </a:lnTo>
                  <a:lnTo>
                    <a:pt x="3428" y="8643"/>
                  </a:lnTo>
                  <a:lnTo>
                    <a:pt x="3819" y="8736"/>
                  </a:lnTo>
                  <a:lnTo>
                    <a:pt x="4248" y="8848"/>
                  </a:lnTo>
                  <a:lnTo>
                    <a:pt x="4695" y="8923"/>
                  </a:lnTo>
                  <a:lnTo>
                    <a:pt x="5161" y="9016"/>
                  </a:lnTo>
                  <a:lnTo>
                    <a:pt x="5645" y="9072"/>
                  </a:lnTo>
                  <a:lnTo>
                    <a:pt x="6167" y="9128"/>
                  </a:lnTo>
                  <a:lnTo>
                    <a:pt x="6707" y="9183"/>
                  </a:lnTo>
                  <a:lnTo>
                    <a:pt x="7284" y="9221"/>
                  </a:lnTo>
                  <a:lnTo>
                    <a:pt x="7880" y="9239"/>
                  </a:lnTo>
                  <a:lnTo>
                    <a:pt x="7284" y="9277"/>
                  </a:lnTo>
                  <a:lnTo>
                    <a:pt x="6707" y="9295"/>
                  </a:lnTo>
                  <a:lnTo>
                    <a:pt x="6167" y="9351"/>
                  </a:lnTo>
                  <a:lnTo>
                    <a:pt x="5645" y="9407"/>
                  </a:lnTo>
                  <a:lnTo>
                    <a:pt x="5161" y="9482"/>
                  </a:lnTo>
                  <a:lnTo>
                    <a:pt x="4695" y="9556"/>
                  </a:lnTo>
                  <a:lnTo>
                    <a:pt x="4248" y="9631"/>
                  </a:lnTo>
                  <a:lnTo>
                    <a:pt x="3819" y="9742"/>
                  </a:lnTo>
                  <a:lnTo>
                    <a:pt x="3428" y="9835"/>
                  </a:lnTo>
                  <a:lnTo>
                    <a:pt x="3056" y="9947"/>
                  </a:lnTo>
                  <a:lnTo>
                    <a:pt x="2702" y="10078"/>
                  </a:lnTo>
                  <a:lnTo>
                    <a:pt x="2385" y="10208"/>
                  </a:lnTo>
                  <a:lnTo>
                    <a:pt x="2068" y="10338"/>
                  </a:lnTo>
                  <a:lnTo>
                    <a:pt x="1789" y="10469"/>
                  </a:lnTo>
                  <a:lnTo>
                    <a:pt x="1528" y="10618"/>
                  </a:lnTo>
                  <a:lnTo>
                    <a:pt x="1286" y="10748"/>
                  </a:lnTo>
                  <a:lnTo>
                    <a:pt x="1081" y="10897"/>
                  </a:lnTo>
                  <a:lnTo>
                    <a:pt x="876" y="11065"/>
                  </a:lnTo>
                  <a:lnTo>
                    <a:pt x="709" y="11214"/>
                  </a:lnTo>
                  <a:lnTo>
                    <a:pt x="541" y="11363"/>
                  </a:lnTo>
                  <a:lnTo>
                    <a:pt x="411" y="11512"/>
                  </a:lnTo>
                  <a:lnTo>
                    <a:pt x="299" y="11680"/>
                  </a:lnTo>
                  <a:lnTo>
                    <a:pt x="206" y="11829"/>
                  </a:lnTo>
                  <a:lnTo>
                    <a:pt x="131" y="11978"/>
                  </a:lnTo>
                  <a:lnTo>
                    <a:pt x="75" y="12127"/>
                  </a:lnTo>
                  <a:lnTo>
                    <a:pt x="19" y="12276"/>
                  </a:lnTo>
                  <a:lnTo>
                    <a:pt x="1" y="12406"/>
                  </a:lnTo>
                  <a:lnTo>
                    <a:pt x="1" y="12555"/>
                  </a:lnTo>
                  <a:lnTo>
                    <a:pt x="19" y="12685"/>
                  </a:lnTo>
                  <a:lnTo>
                    <a:pt x="57" y="12816"/>
                  </a:lnTo>
                  <a:lnTo>
                    <a:pt x="94" y="12946"/>
                  </a:lnTo>
                  <a:lnTo>
                    <a:pt x="168" y="13058"/>
                  </a:lnTo>
                  <a:lnTo>
                    <a:pt x="243" y="13170"/>
                  </a:lnTo>
                  <a:lnTo>
                    <a:pt x="336" y="13263"/>
                  </a:lnTo>
                  <a:lnTo>
                    <a:pt x="448" y="13356"/>
                  </a:lnTo>
                  <a:lnTo>
                    <a:pt x="578" y="13431"/>
                  </a:lnTo>
                  <a:lnTo>
                    <a:pt x="727" y="13505"/>
                  </a:lnTo>
                  <a:lnTo>
                    <a:pt x="876" y="13580"/>
                  </a:lnTo>
                  <a:lnTo>
                    <a:pt x="1062" y="13617"/>
                  </a:lnTo>
                  <a:lnTo>
                    <a:pt x="1249" y="13673"/>
                  </a:lnTo>
                  <a:lnTo>
                    <a:pt x="1435" y="13691"/>
                  </a:lnTo>
                  <a:lnTo>
                    <a:pt x="1659" y="13710"/>
                  </a:lnTo>
                  <a:lnTo>
                    <a:pt x="1882" y="13710"/>
                  </a:lnTo>
                  <a:lnTo>
                    <a:pt x="2124" y="13691"/>
                  </a:lnTo>
                  <a:lnTo>
                    <a:pt x="2385" y="13654"/>
                  </a:lnTo>
                  <a:lnTo>
                    <a:pt x="2646" y="13617"/>
                  </a:lnTo>
                  <a:lnTo>
                    <a:pt x="2925" y="13542"/>
                  </a:lnTo>
                  <a:lnTo>
                    <a:pt x="3205" y="13468"/>
                  </a:lnTo>
                  <a:lnTo>
                    <a:pt x="3503" y="13375"/>
                  </a:lnTo>
                  <a:lnTo>
                    <a:pt x="3819" y="13244"/>
                  </a:lnTo>
                  <a:lnTo>
                    <a:pt x="4136" y="13114"/>
                  </a:lnTo>
                  <a:lnTo>
                    <a:pt x="4471" y="12965"/>
                  </a:lnTo>
                  <a:lnTo>
                    <a:pt x="4825" y="12779"/>
                  </a:lnTo>
                  <a:lnTo>
                    <a:pt x="5179" y="12592"/>
                  </a:lnTo>
                  <a:lnTo>
                    <a:pt x="5533" y="12369"/>
                  </a:lnTo>
                  <a:lnTo>
                    <a:pt x="5906" y="12127"/>
                  </a:lnTo>
                  <a:lnTo>
                    <a:pt x="6278" y="11866"/>
                  </a:lnTo>
                  <a:lnTo>
                    <a:pt x="6669" y="11568"/>
                  </a:lnTo>
                  <a:lnTo>
                    <a:pt x="7079" y="11251"/>
                  </a:lnTo>
                  <a:lnTo>
                    <a:pt x="7470" y="10916"/>
                  </a:lnTo>
                  <a:lnTo>
                    <a:pt x="7899" y="10562"/>
                  </a:lnTo>
                  <a:lnTo>
                    <a:pt x="8309" y="10171"/>
                  </a:lnTo>
                  <a:lnTo>
                    <a:pt x="8737" y="9742"/>
                  </a:lnTo>
                  <a:lnTo>
                    <a:pt x="8327" y="10171"/>
                  </a:lnTo>
                  <a:lnTo>
                    <a:pt x="7936" y="10599"/>
                  </a:lnTo>
                  <a:lnTo>
                    <a:pt x="7564" y="11009"/>
                  </a:lnTo>
                  <a:lnTo>
                    <a:pt x="7228" y="11419"/>
                  </a:lnTo>
                  <a:lnTo>
                    <a:pt x="6912" y="11810"/>
                  </a:lnTo>
                  <a:lnTo>
                    <a:pt x="6632" y="12201"/>
                  </a:lnTo>
                  <a:lnTo>
                    <a:pt x="6371" y="12574"/>
                  </a:lnTo>
                  <a:lnTo>
                    <a:pt x="6129" y="12946"/>
                  </a:lnTo>
                  <a:lnTo>
                    <a:pt x="5906" y="13319"/>
                  </a:lnTo>
                  <a:lnTo>
                    <a:pt x="5701" y="13673"/>
                  </a:lnTo>
                  <a:lnTo>
                    <a:pt x="5533" y="14008"/>
                  </a:lnTo>
                  <a:lnTo>
                    <a:pt x="5366" y="14343"/>
                  </a:lnTo>
                  <a:lnTo>
                    <a:pt x="5235" y="14660"/>
                  </a:lnTo>
                  <a:lnTo>
                    <a:pt x="5123" y="14977"/>
                  </a:lnTo>
                  <a:lnTo>
                    <a:pt x="5030" y="15275"/>
                  </a:lnTo>
                  <a:lnTo>
                    <a:pt x="4937" y="15573"/>
                  </a:lnTo>
                  <a:lnTo>
                    <a:pt x="4881" y="15852"/>
                  </a:lnTo>
                  <a:lnTo>
                    <a:pt x="4825" y="16113"/>
                  </a:lnTo>
                  <a:lnTo>
                    <a:pt x="4807" y="16355"/>
                  </a:lnTo>
                  <a:lnTo>
                    <a:pt x="4788" y="16597"/>
                  </a:lnTo>
                  <a:lnTo>
                    <a:pt x="4788" y="16821"/>
                  </a:lnTo>
                  <a:lnTo>
                    <a:pt x="4807" y="17044"/>
                  </a:lnTo>
                  <a:lnTo>
                    <a:pt x="4825" y="17249"/>
                  </a:lnTo>
                  <a:lnTo>
                    <a:pt x="4863" y="17436"/>
                  </a:lnTo>
                  <a:lnTo>
                    <a:pt x="4918" y="17603"/>
                  </a:lnTo>
                  <a:lnTo>
                    <a:pt x="4974" y="17771"/>
                  </a:lnTo>
                  <a:lnTo>
                    <a:pt x="5049" y="17901"/>
                  </a:lnTo>
                  <a:lnTo>
                    <a:pt x="5123" y="18032"/>
                  </a:lnTo>
                  <a:lnTo>
                    <a:pt x="5216" y="18143"/>
                  </a:lnTo>
                  <a:lnTo>
                    <a:pt x="5328" y="18237"/>
                  </a:lnTo>
                  <a:lnTo>
                    <a:pt x="5440" y="18330"/>
                  </a:lnTo>
                  <a:lnTo>
                    <a:pt x="5552" y="18386"/>
                  </a:lnTo>
                  <a:lnTo>
                    <a:pt x="5664" y="18441"/>
                  </a:lnTo>
                  <a:lnTo>
                    <a:pt x="5794" y="18479"/>
                  </a:lnTo>
                  <a:lnTo>
                    <a:pt x="6073" y="18479"/>
                  </a:lnTo>
                  <a:lnTo>
                    <a:pt x="6222" y="18460"/>
                  </a:lnTo>
                  <a:lnTo>
                    <a:pt x="6371" y="18423"/>
                  </a:lnTo>
                  <a:lnTo>
                    <a:pt x="6520" y="18367"/>
                  </a:lnTo>
                  <a:lnTo>
                    <a:pt x="6669" y="18292"/>
                  </a:lnTo>
                  <a:lnTo>
                    <a:pt x="6818" y="18199"/>
                  </a:lnTo>
                  <a:lnTo>
                    <a:pt x="6967" y="18069"/>
                  </a:lnTo>
                  <a:lnTo>
                    <a:pt x="7117" y="17939"/>
                  </a:lnTo>
                  <a:lnTo>
                    <a:pt x="7284" y="17789"/>
                  </a:lnTo>
                  <a:lnTo>
                    <a:pt x="7433" y="17603"/>
                  </a:lnTo>
                  <a:lnTo>
                    <a:pt x="7582" y="17417"/>
                  </a:lnTo>
                  <a:lnTo>
                    <a:pt x="7731" y="17193"/>
                  </a:lnTo>
                  <a:lnTo>
                    <a:pt x="7880" y="16951"/>
                  </a:lnTo>
                  <a:lnTo>
                    <a:pt x="8011" y="16690"/>
                  </a:lnTo>
                  <a:lnTo>
                    <a:pt x="8160" y="16411"/>
                  </a:lnTo>
                  <a:lnTo>
                    <a:pt x="8290" y="16113"/>
                  </a:lnTo>
                  <a:lnTo>
                    <a:pt x="8420" y="15778"/>
                  </a:lnTo>
                  <a:lnTo>
                    <a:pt x="8532" y="15442"/>
                  </a:lnTo>
                  <a:lnTo>
                    <a:pt x="8644" y="15070"/>
                  </a:lnTo>
                  <a:lnTo>
                    <a:pt x="8756" y="14660"/>
                  </a:lnTo>
                  <a:lnTo>
                    <a:pt x="8849" y="14250"/>
                  </a:lnTo>
                  <a:lnTo>
                    <a:pt x="8942" y="13803"/>
                  </a:lnTo>
                  <a:lnTo>
                    <a:pt x="9017" y="13337"/>
                  </a:lnTo>
                  <a:lnTo>
                    <a:pt x="9091" y="12835"/>
                  </a:lnTo>
                  <a:lnTo>
                    <a:pt x="9147" y="12313"/>
                  </a:lnTo>
                  <a:lnTo>
                    <a:pt x="9184" y="11773"/>
                  </a:lnTo>
                  <a:lnTo>
                    <a:pt x="9221" y="11214"/>
                  </a:lnTo>
                  <a:lnTo>
                    <a:pt x="9240" y="10618"/>
                  </a:lnTo>
                  <a:lnTo>
                    <a:pt x="9240" y="9984"/>
                  </a:lnTo>
                  <a:lnTo>
                    <a:pt x="9259" y="10618"/>
                  </a:lnTo>
                  <a:lnTo>
                    <a:pt x="9277" y="11214"/>
                  </a:lnTo>
                  <a:lnTo>
                    <a:pt x="9315" y="11773"/>
                  </a:lnTo>
                  <a:lnTo>
                    <a:pt x="9352" y="12313"/>
                  </a:lnTo>
                  <a:lnTo>
                    <a:pt x="9408" y="12835"/>
                  </a:lnTo>
                  <a:lnTo>
                    <a:pt x="9482" y="13337"/>
                  </a:lnTo>
                  <a:lnTo>
                    <a:pt x="9557" y="13803"/>
                  </a:lnTo>
                  <a:lnTo>
                    <a:pt x="9650" y="14250"/>
                  </a:lnTo>
                  <a:lnTo>
                    <a:pt x="9743" y="14660"/>
                  </a:lnTo>
                  <a:lnTo>
                    <a:pt x="9855" y="15070"/>
                  </a:lnTo>
                  <a:lnTo>
                    <a:pt x="9967" y="15442"/>
                  </a:lnTo>
                  <a:lnTo>
                    <a:pt x="10078" y="15778"/>
                  </a:lnTo>
                  <a:lnTo>
                    <a:pt x="10209" y="16113"/>
                  </a:lnTo>
                  <a:lnTo>
                    <a:pt x="10339" y="16411"/>
                  </a:lnTo>
                  <a:lnTo>
                    <a:pt x="10470" y="16690"/>
                  </a:lnTo>
                  <a:lnTo>
                    <a:pt x="10619" y="16951"/>
                  </a:lnTo>
                  <a:lnTo>
                    <a:pt x="10768" y="17193"/>
                  </a:lnTo>
                  <a:lnTo>
                    <a:pt x="10917" y="17417"/>
                  </a:lnTo>
                  <a:lnTo>
                    <a:pt x="11066" y="17603"/>
                  </a:lnTo>
                  <a:lnTo>
                    <a:pt x="11215" y="17789"/>
                  </a:lnTo>
                  <a:lnTo>
                    <a:pt x="11364" y="17939"/>
                  </a:lnTo>
                  <a:lnTo>
                    <a:pt x="11531" y="18069"/>
                  </a:lnTo>
                  <a:lnTo>
                    <a:pt x="11680" y="18199"/>
                  </a:lnTo>
                  <a:lnTo>
                    <a:pt x="11829" y="18292"/>
                  </a:lnTo>
                  <a:lnTo>
                    <a:pt x="11978" y="18367"/>
                  </a:lnTo>
                  <a:lnTo>
                    <a:pt x="12127" y="18423"/>
                  </a:lnTo>
                  <a:lnTo>
                    <a:pt x="12276" y="18460"/>
                  </a:lnTo>
                  <a:lnTo>
                    <a:pt x="12425" y="18479"/>
                  </a:lnTo>
                  <a:lnTo>
                    <a:pt x="12686" y="18479"/>
                  </a:lnTo>
                  <a:lnTo>
                    <a:pt x="12817" y="18441"/>
                  </a:lnTo>
                  <a:lnTo>
                    <a:pt x="12947" y="18386"/>
                  </a:lnTo>
                  <a:lnTo>
                    <a:pt x="13059" y="18330"/>
                  </a:lnTo>
                  <a:lnTo>
                    <a:pt x="13171" y="18237"/>
                  </a:lnTo>
                  <a:lnTo>
                    <a:pt x="13264" y="18143"/>
                  </a:lnTo>
                  <a:lnTo>
                    <a:pt x="13357" y="18032"/>
                  </a:lnTo>
                  <a:lnTo>
                    <a:pt x="13450" y="17901"/>
                  </a:lnTo>
                  <a:lnTo>
                    <a:pt x="13524" y="17771"/>
                  </a:lnTo>
                  <a:lnTo>
                    <a:pt x="13580" y="17603"/>
                  </a:lnTo>
                  <a:lnTo>
                    <a:pt x="13636" y="17436"/>
                  </a:lnTo>
                  <a:lnTo>
                    <a:pt x="13673" y="17249"/>
                  </a:lnTo>
                  <a:lnTo>
                    <a:pt x="13692" y="17044"/>
                  </a:lnTo>
                  <a:lnTo>
                    <a:pt x="13711" y="16821"/>
                  </a:lnTo>
                  <a:lnTo>
                    <a:pt x="13711" y="16597"/>
                  </a:lnTo>
                  <a:lnTo>
                    <a:pt x="13692" y="16355"/>
                  </a:lnTo>
                  <a:lnTo>
                    <a:pt x="13655" y="16113"/>
                  </a:lnTo>
                  <a:lnTo>
                    <a:pt x="13618" y="15852"/>
                  </a:lnTo>
                  <a:lnTo>
                    <a:pt x="13543" y="15573"/>
                  </a:lnTo>
                  <a:lnTo>
                    <a:pt x="13469" y="15275"/>
                  </a:lnTo>
                  <a:lnTo>
                    <a:pt x="13375" y="14977"/>
                  </a:lnTo>
                  <a:lnTo>
                    <a:pt x="13264" y="14660"/>
                  </a:lnTo>
                  <a:lnTo>
                    <a:pt x="13115" y="14343"/>
                  </a:lnTo>
                  <a:lnTo>
                    <a:pt x="12966" y="14008"/>
                  </a:lnTo>
                  <a:lnTo>
                    <a:pt x="12779" y="13673"/>
                  </a:lnTo>
                  <a:lnTo>
                    <a:pt x="12593" y="13319"/>
                  </a:lnTo>
                  <a:lnTo>
                    <a:pt x="12370" y="12946"/>
                  </a:lnTo>
                  <a:lnTo>
                    <a:pt x="12127" y="12574"/>
                  </a:lnTo>
                  <a:lnTo>
                    <a:pt x="11867" y="12201"/>
                  </a:lnTo>
                  <a:lnTo>
                    <a:pt x="11569" y="11810"/>
                  </a:lnTo>
                  <a:lnTo>
                    <a:pt x="11271" y="11419"/>
                  </a:lnTo>
                  <a:lnTo>
                    <a:pt x="10935" y="11009"/>
                  </a:lnTo>
                  <a:lnTo>
                    <a:pt x="10563" y="10599"/>
                  </a:lnTo>
                  <a:lnTo>
                    <a:pt x="10171" y="10171"/>
                  </a:lnTo>
                  <a:lnTo>
                    <a:pt x="9762" y="9742"/>
                  </a:lnTo>
                  <a:lnTo>
                    <a:pt x="10190" y="10171"/>
                  </a:lnTo>
                  <a:lnTo>
                    <a:pt x="10600" y="10562"/>
                  </a:lnTo>
                  <a:lnTo>
                    <a:pt x="11010" y="10916"/>
                  </a:lnTo>
                  <a:lnTo>
                    <a:pt x="11420" y="11251"/>
                  </a:lnTo>
                  <a:lnTo>
                    <a:pt x="11811" y="11568"/>
                  </a:lnTo>
                  <a:lnTo>
                    <a:pt x="12202" y="11866"/>
                  </a:lnTo>
                  <a:lnTo>
                    <a:pt x="12593" y="12127"/>
                  </a:lnTo>
                  <a:lnTo>
                    <a:pt x="12966" y="12369"/>
                  </a:lnTo>
                  <a:lnTo>
                    <a:pt x="13320" y="12592"/>
                  </a:lnTo>
                  <a:lnTo>
                    <a:pt x="13673" y="12779"/>
                  </a:lnTo>
                  <a:lnTo>
                    <a:pt x="14009" y="12965"/>
                  </a:lnTo>
                  <a:lnTo>
                    <a:pt x="14344" y="13114"/>
                  </a:lnTo>
                  <a:lnTo>
                    <a:pt x="14679" y="13244"/>
                  </a:lnTo>
                  <a:lnTo>
                    <a:pt x="14977" y="13375"/>
                  </a:lnTo>
                  <a:lnTo>
                    <a:pt x="15275" y="13468"/>
                  </a:lnTo>
                  <a:lnTo>
                    <a:pt x="15574" y="13542"/>
                  </a:lnTo>
                  <a:lnTo>
                    <a:pt x="15853" y="13617"/>
                  </a:lnTo>
                  <a:lnTo>
                    <a:pt x="16114" y="13654"/>
                  </a:lnTo>
                  <a:lnTo>
                    <a:pt x="16375" y="13691"/>
                  </a:lnTo>
                  <a:lnTo>
                    <a:pt x="16617" y="13710"/>
                  </a:lnTo>
                  <a:lnTo>
                    <a:pt x="16840" y="13710"/>
                  </a:lnTo>
                  <a:lnTo>
                    <a:pt x="17045" y="13691"/>
                  </a:lnTo>
                  <a:lnTo>
                    <a:pt x="17250" y="13673"/>
                  </a:lnTo>
                  <a:lnTo>
                    <a:pt x="17436" y="13617"/>
                  </a:lnTo>
                  <a:lnTo>
                    <a:pt x="17604" y="13580"/>
                  </a:lnTo>
                  <a:lnTo>
                    <a:pt x="17772" y="13505"/>
                  </a:lnTo>
                  <a:lnTo>
                    <a:pt x="17921" y="13431"/>
                  </a:lnTo>
                  <a:lnTo>
                    <a:pt x="18032" y="13356"/>
                  </a:lnTo>
                  <a:lnTo>
                    <a:pt x="18163" y="13263"/>
                  </a:lnTo>
                  <a:lnTo>
                    <a:pt x="18256" y="13170"/>
                  </a:lnTo>
                  <a:lnTo>
                    <a:pt x="18330" y="13058"/>
                  </a:lnTo>
                  <a:lnTo>
                    <a:pt x="18405" y="12946"/>
                  </a:lnTo>
                  <a:lnTo>
                    <a:pt x="18442" y="12816"/>
                  </a:lnTo>
                  <a:lnTo>
                    <a:pt x="18479" y="12685"/>
                  </a:lnTo>
                  <a:lnTo>
                    <a:pt x="18498" y="12555"/>
                  </a:lnTo>
                  <a:lnTo>
                    <a:pt x="18479" y="12406"/>
                  </a:lnTo>
                  <a:lnTo>
                    <a:pt x="18461" y="12276"/>
                  </a:lnTo>
                  <a:lnTo>
                    <a:pt x="18424" y="12127"/>
                  </a:lnTo>
                  <a:lnTo>
                    <a:pt x="18368" y="11978"/>
                  </a:lnTo>
                  <a:lnTo>
                    <a:pt x="18293" y="11829"/>
                  </a:lnTo>
                  <a:lnTo>
                    <a:pt x="18200" y="11680"/>
                  </a:lnTo>
                  <a:lnTo>
                    <a:pt x="18088" y="11512"/>
                  </a:lnTo>
                  <a:lnTo>
                    <a:pt x="17939" y="11363"/>
                  </a:lnTo>
                  <a:lnTo>
                    <a:pt x="17790" y="11214"/>
                  </a:lnTo>
                  <a:lnTo>
                    <a:pt x="17623" y="11065"/>
                  </a:lnTo>
                  <a:lnTo>
                    <a:pt x="17418" y="10897"/>
                  </a:lnTo>
                  <a:lnTo>
                    <a:pt x="17194" y="10748"/>
                  </a:lnTo>
                  <a:lnTo>
                    <a:pt x="16971" y="10618"/>
                  </a:lnTo>
                  <a:lnTo>
                    <a:pt x="16710" y="10469"/>
                  </a:lnTo>
                  <a:lnTo>
                    <a:pt x="16412" y="10338"/>
                  </a:lnTo>
                  <a:lnTo>
                    <a:pt x="16114" y="10208"/>
                  </a:lnTo>
                  <a:lnTo>
                    <a:pt x="15797" y="10078"/>
                  </a:lnTo>
                  <a:lnTo>
                    <a:pt x="15443" y="9947"/>
                  </a:lnTo>
                  <a:lnTo>
                    <a:pt x="15071" y="9835"/>
                  </a:lnTo>
                  <a:lnTo>
                    <a:pt x="14679" y="9742"/>
                  </a:lnTo>
                  <a:lnTo>
                    <a:pt x="14251" y="9631"/>
                  </a:lnTo>
                  <a:lnTo>
                    <a:pt x="13804" y="9556"/>
                  </a:lnTo>
                  <a:lnTo>
                    <a:pt x="13338" y="9482"/>
                  </a:lnTo>
                  <a:lnTo>
                    <a:pt x="12854" y="9407"/>
                  </a:lnTo>
                  <a:lnTo>
                    <a:pt x="12332" y="9351"/>
                  </a:lnTo>
                  <a:lnTo>
                    <a:pt x="11792" y="9295"/>
                  </a:lnTo>
                  <a:lnTo>
                    <a:pt x="11215" y="9277"/>
                  </a:lnTo>
                  <a:lnTo>
                    <a:pt x="10619" y="9239"/>
                  </a:lnTo>
                  <a:lnTo>
                    <a:pt x="11215" y="9221"/>
                  </a:lnTo>
                  <a:lnTo>
                    <a:pt x="11792" y="9183"/>
                  </a:lnTo>
                  <a:lnTo>
                    <a:pt x="12332" y="9128"/>
                  </a:lnTo>
                  <a:lnTo>
                    <a:pt x="12854" y="9072"/>
                  </a:lnTo>
                  <a:lnTo>
                    <a:pt x="13338" y="9016"/>
                  </a:lnTo>
                  <a:lnTo>
                    <a:pt x="13804" y="8923"/>
                  </a:lnTo>
                  <a:lnTo>
                    <a:pt x="14251" y="8848"/>
                  </a:lnTo>
                  <a:lnTo>
                    <a:pt x="14679" y="8736"/>
                  </a:lnTo>
                  <a:lnTo>
                    <a:pt x="15071" y="8643"/>
                  </a:lnTo>
                  <a:lnTo>
                    <a:pt x="15443" y="8532"/>
                  </a:lnTo>
                  <a:lnTo>
                    <a:pt x="15797" y="8401"/>
                  </a:lnTo>
                  <a:lnTo>
                    <a:pt x="16114" y="8289"/>
                  </a:lnTo>
                  <a:lnTo>
                    <a:pt x="16412" y="8140"/>
                  </a:lnTo>
                  <a:lnTo>
                    <a:pt x="16710" y="8010"/>
                  </a:lnTo>
                  <a:lnTo>
                    <a:pt x="16971" y="7861"/>
                  </a:lnTo>
                  <a:lnTo>
                    <a:pt x="17194" y="7731"/>
                  </a:lnTo>
                  <a:lnTo>
                    <a:pt x="17418" y="7581"/>
                  </a:lnTo>
                  <a:lnTo>
                    <a:pt x="17623" y="7432"/>
                  </a:lnTo>
                  <a:lnTo>
                    <a:pt x="17790" y="7265"/>
                  </a:lnTo>
                  <a:lnTo>
                    <a:pt x="17939" y="7116"/>
                  </a:lnTo>
                  <a:lnTo>
                    <a:pt x="18088" y="6967"/>
                  </a:lnTo>
                  <a:lnTo>
                    <a:pt x="18200" y="6818"/>
                  </a:lnTo>
                  <a:lnTo>
                    <a:pt x="18293" y="6650"/>
                  </a:lnTo>
                  <a:lnTo>
                    <a:pt x="18368" y="6501"/>
                  </a:lnTo>
                  <a:lnTo>
                    <a:pt x="18424" y="6352"/>
                  </a:lnTo>
                  <a:lnTo>
                    <a:pt x="18461" y="6203"/>
                  </a:lnTo>
                  <a:lnTo>
                    <a:pt x="18479" y="6073"/>
                  </a:lnTo>
                  <a:lnTo>
                    <a:pt x="18498" y="5924"/>
                  </a:lnTo>
                  <a:lnTo>
                    <a:pt x="18479" y="5793"/>
                  </a:lnTo>
                  <a:lnTo>
                    <a:pt x="18442" y="5663"/>
                  </a:lnTo>
                  <a:lnTo>
                    <a:pt x="18405" y="5551"/>
                  </a:lnTo>
                  <a:lnTo>
                    <a:pt x="18330" y="5421"/>
                  </a:lnTo>
                  <a:lnTo>
                    <a:pt x="18256" y="5309"/>
                  </a:lnTo>
                  <a:lnTo>
                    <a:pt x="18163" y="5216"/>
                  </a:lnTo>
                  <a:lnTo>
                    <a:pt x="18032" y="5123"/>
                  </a:lnTo>
                  <a:lnTo>
                    <a:pt x="17921" y="5048"/>
                  </a:lnTo>
                  <a:lnTo>
                    <a:pt x="17772" y="4974"/>
                  </a:lnTo>
                  <a:lnTo>
                    <a:pt x="17604" y="4899"/>
                  </a:lnTo>
                  <a:lnTo>
                    <a:pt x="17436" y="4862"/>
                  </a:lnTo>
                  <a:lnTo>
                    <a:pt x="17250" y="4825"/>
                  </a:lnTo>
                  <a:lnTo>
                    <a:pt x="17045" y="4787"/>
                  </a:lnTo>
                  <a:lnTo>
                    <a:pt x="16375" y="4787"/>
                  </a:lnTo>
                  <a:lnTo>
                    <a:pt x="16114" y="4825"/>
                  </a:lnTo>
                  <a:lnTo>
                    <a:pt x="15853" y="4880"/>
                  </a:lnTo>
                  <a:lnTo>
                    <a:pt x="15574" y="4936"/>
                  </a:lnTo>
                  <a:lnTo>
                    <a:pt x="15275" y="5011"/>
                  </a:lnTo>
                  <a:lnTo>
                    <a:pt x="14977" y="5123"/>
                  </a:lnTo>
                  <a:lnTo>
                    <a:pt x="14679" y="5234"/>
                  </a:lnTo>
                  <a:lnTo>
                    <a:pt x="14344" y="5365"/>
                  </a:lnTo>
                  <a:lnTo>
                    <a:pt x="14009" y="5532"/>
                  </a:lnTo>
                  <a:lnTo>
                    <a:pt x="13673" y="5700"/>
                  </a:lnTo>
                  <a:lnTo>
                    <a:pt x="13320" y="5905"/>
                  </a:lnTo>
                  <a:lnTo>
                    <a:pt x="12966" y="6110"/>
                  </a:lnTo>
                  <a:lnTo>
                    <a:pt x="12593" y="6352"/>
                  </a:lnTo>
                  <a:lnTo>
                    <a:pt x="12202" y="6631"/>
                  </a:lnTo>
                  <a:lnTo>
                    <a:pt x="11811" y="6911"/>
                  </a:lnTo>
                  <a:lnTo>
                    <a:pt x="11420" y="7228"/>
                  </a:lnTo>
                  <a:lnTo>
                    <a:pt x="11010" y="7563"/>
                  </a:lnTo>
                  <a:lnTo>
                    <a:pt x="10600" y="7917"/>
                  </a:lnTo>
                  <a:lnTo>
                    <a:pt x="10190" y="8308"/>
                  </a:lnTo>
                  <a:lnTo>
                    <a:pt x="9762" y="8736"/>
                  </a:lnTo>
                  <a:lnTo>
                    <a:pt x="10171" y="8308"/>
                  </a:lnTo>
                  <a:lnTo>
                    <a:pt x="10563" y="7880"/>
                  </a:lnTo>
                  <a:lnTo>
                    <a:pt x="10935" y="7470"/>
                  </a:lnTo>
                  <a:lnTo>
                    <a:pt x="11271" y="7060"/>
                  </a:lnTo>
                  <a:lnTo>
                    <a:pt x="11569" y="6669"/>
                  </a:lnTo>
                  <a:lnTo>
                    <a:pt x="11867" y="6278"/>
                  </a:lnTo>
                  <a:lnTo>
                    <a:pt x="12127" y="5905"/>
                  </a:lnTo>
                  <a:lnTo>
                    <a:pt x="12370" y="5532"/>
                  </a:lnTo>
                  <a:lnTo>
                    <a:pt x="12593" y="5160"/>
                  </a:lnTo>
                  <a:lnTo>
                    <a:pt x="12779" y="4806"/>
                  </a:lnTo>
                  <a:lnTo>
                    <a:pt x="12966" y="4471"/>
                  </a:lnTo>
                  <a:lnTo>
                    <a:pt x="13115" y="4135"/>
                  </a:lnTo>
                  <a:lnTo>
                    <a:pt x="13264" y="3819"/>
                  </a:lnTo>
                  <a:lnTo>
                    <a:pt x="13375" y="3502"/>
                  </a:lnTo>
                  <a:lnTo>
                    <a:pt x="13469" y="3204"/>
                  </a:lnTo>
                  <a:lnTo>
                    <a:pt x="13543" y="2925"/>
                  </a:lnTo>
                  <a:lnTo>
                    <a:pt x="13618" y="2645"/>
                  </a:lnTo>
                  <a:lnTo>
                    <a:pt x="13655" y="2366"/>
                  </a:lnTo>
                  <a:lnTo>
                    <a:pt x="13692" y="2124"/>
                  </a:lnTo>
                  <a:lnTo>
                    <a:pt x="13711" y="1881"/>
                  </a:lnTo>
                  <a:lnTo>
                    <a:pt x="13711" y="1658"/>
                  </a:lnTo>
                  <a:lnTo>
                    <a:pt x="13692" y="1434"/>
                  </a:lnTo>
                  <a:lnTo>
                    <a:pt x="13673" y="1229"/>
                  </a:lnTo>
                  <a:lnTo>
                    <a:pt x="13636" y="1043"/>
                  </a:lnTo>
                  <a:lnTo>
                    <a:pt x="13580" y="876"/>
                  </a:lnTo>
                  <a:lnTo>
                    <a:pt x="13524" y="726"/>
                  </a:lnTo>
                  <a:lnTo>
                    <a:pt x="13450" y="577"/>
                  </a:lnTo>
                  <a:lnTo>
                    <a:pt x="13357" y="447"/>
                  </a:lnTo>
                  <a:lnTo>
                    <a:pt x="13264" y="335"/>
                  </a:lnTo>
                  <a:lnTo>
                    <a:pt x="13171" y="242"/>
                  </a:lnTo>
                  <a:lnTo>
                    <a:pt x="13059" y="149"/>
                  </a:lnTo>
                  <a:lnTo>
                    <a:pt x="12947" y="93"/>
                  </a:lnTo>
                  <a:lnTo>
                    <a:pt x="12817" y="37"/>
                  </a:lnTo>
                  <a:lnTo>
                    <a:pt x="12686" y="19"/>
                  </a:lnTo>
                  <a:lnTo>
                    <a:pt x="12556" y="0"/>
                  </a:lnTo>
                  <a:lnTo>
                    <a:pt x="12425" y="0"/>
                  </a:lnTo>
                  <a:lnTo>
                    <a:pt x="12276" y="19"/>
                  </a:lnTo>
                  <a:lnTo>
                    <a:pt x="12127" y="56"/>
                  </a:lnTo>
                  <a:lnTo>
                    <a:pt x="11978" y="112"/>
                  </a:lnTo>
                  <a:lnTo>
                    <a:pt x="11829" y="205"/>
                  </a:lnTo>
                  <a:lnTo>
                    <a:pt x="11680" y="298"/>
                  </a:lnTo>
                  <a:lnTo>
                    <a:pt x="11531" y="410"/>
                  </a:lnTo>
                  <a:lnTo>
                    <a:pt x="11364" y="540"/>
                  </a:lnTo>
                  <a:lnTo>
                    <a:pt x="11215" y="689"/>
                  </a:lnTo>
                  <a:lnTo>
                    <a:pt x="11066" y="876"/>
                  </a:lnTo>
                  <a:lnTo>
                    <a:pt x="10917" y="1062"/>
                  </a:lnTo>
                  <a:lnTo>
                    <a:pt x="10768" y="1285"/>
                  </a:lnTo>
                  <a:lnTo>
                    <a:pt x="10619" y="1527"/>
                  </a:lnTo>
                  <a:lnTo>
                    <a:pt x="10470" y="1788"/>
                  </a:lnTo>
                  <a:lnTo>
                    <a:pt x="10339" y="2068"/>
                  </a:lnTo>
                  <a:lnTo>
                    <a:pt x="10209" y="2366"/>
                  </a:lnTo>
                  <a:lnTo>
                    <a:pt x="10078" y="2701"/>
                  </a:lnTo>
                  <a:lnTo>
                    <a:pt x="9967" y="3055"/>
                  </a:lnTo>
                  <a:lnTo>
                    <a:pt x="9855" y="3428"/>
                  </a:lnTo>
                  <a:lnTo>
                    <a:pt x="9743" y="3819"/>
                  </a:lnTo>
                  <a:lnTo>
                    <a:pt x="9650" y="4228"/>
                  </a:lnTo>
                  <a:lnTo>
                    <a:pt x="9557" y="4676"/>
                  </a:lnTo>
                  <a:lnTo>
                    <a:pt x="9482" y="5141"/>
                  </a:lnTo>
                  <a:lnTo>
                    <a:pt x="9408" y="5644"/>
                  </a:lnTo>
                  <a:lnTo>
                    <a:pt x="9352" y="6166"/>
                  </a:lnTo>
                  <a:lnTo>
                    <a:pt x="9315" y="6706"/>
                  </a:lnTo>
                  <a:lnTo>
                    <a:pt x="9277" y="7265"/>
                  </a:lnTo>
                  <a:lnTo>
                    <a:pt x="9259" y="7861"/>
                  </a:lnTo>
                  <a:lnTo>
                    <a:pt x="9240" y="8494"/>
                  </a:lnTo>
                  <a:lnTo>
                    <a:pt x="9240" y="7861"/>
                  </a:lnTo>
                  <a:lnTo>
                    <a:pt x="9221" y="7265"/>
                  </a:lnTo>
                  <a:lnTo>
                    <a:pt x="9184" y="6706"/>
                  </a:lnTo>
                  <a:lnTo>
                    <a:pt x="9147" y="6166"/>
                  </a:lnTo>
                  <a:lnTo>
                    <a:pt x="9091" y="5644"/>
                  </a:lnTo>
                  <a:lnTo>
                    <a:pt x="9017" y="5141"/>
                  </a:lnTo>
                  <a:lnTo>
                    <a:pt x="8942" y="4676"/>
                  </a:lnTo>
                  <a:lnTo>
                    <a:pt x="8849" y="4228"/>
                  </a:lnTo>
                  <a:lnTo>
                    <a:pt x="8756" y="3819"/>
                  </a:lnTo>
                  <a:lnTo>
                    <a:pt x="8644" y="3428"/>
                  </a:lnTo>
                  <a:lnTo>
                    <a:pt x="8532" y="3055"/>
                  </a:lnTo>
                  <a:lnTo>
                    <a:pt x="8420" y="2701"/>
                  </a:lnTo>
                  <a:lnTo>
                    <a:pt x="8290" y="2366"/>
                  </a:lnTo>
                  <a:lnTo>
                    <a:pt x="8160" y="2068"/>
                  </a:lnTo>
                  <a:lnTo>
                    <a:pt x="8011" y="1788"/>
                  </a:lnTo>
                  <a:lnTo>
                    <a:pt x="7880" y="1527"/>
                  </a:lnTo>
                  <a:lnTo>
                    <a:pt x="7731" y="1285"/>
                  </a:lnTo>
                  <a:lnTo>
                    <a:pt x="7582" y="1062"/>
                  </a:lnTo>
                  <a:lnTo>
                    <a:pt x="7433" y="876"/>
                  </a:lnTo>
                  <a:lnTo>
                    <a:pt x="7284" y="689"/>
                  </a:lnTo>
                  <a:lnTo>
                    <a:pt x="7117" y="540"/>
                  </a:lnTo>
                  <a:lnTo>
                    <a:pt x="6967" y="410"/>
                  </a:lnTo>
                  <a:lnTo>
                    <a:pt x="6818" y="298"/>
                  </a:lnTo>
                  <a:lnTo>
                    <a:pt x="6669" y="205"/>
                  </a:lnTo>
                  <a:lnTo>
                    <a:pt x="6520" y="112"/>
                  </a:lnTo>
                  <a:lnTo>
                    <a:pt x="6371" y="56"/>
                  </a:lnTo>
                  <a:lnTo>
                    <a:pt x="6222" y="19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98;p41">
              <a:extLst>
                <a:ext uri="{FF2B5EF4-FFF2-40B4-BE49-F238E27FC236}">
                  <a16:creationId xmlns:a16="http://schemas.microsoft.com/office/drawing/2014/main" id="{FB6ED292-AA60-4FB7-A70F-999BC9A74341}"/>
                </a:ext>
              </a:extLst>
            </p:cNvPr>
            <p:cNvSpPr/>
            <p:nvPr/>
          </p:nvSpPr>
          <p:spPr>
            <a:xfrm>
              <a:off x="6693575" y="1201250"/>
              <a:ext cx="97800" cy="97825"/>
            </a:xfrm>
            <a:custGeom>
              <a:avLst/>
              <a:gdLst/>
              <a:ahLst/>
              <a:cxnLst/>
              <a:rect l="l" t="t" r="r" b="b"/>
              <a:pathLst>
                <a:path w="3912" h="3913" extrusionOk="0">
                  <a:moveTo>
                    <a:pt x="1956" y="0"/>
                  </a:moveTo>
                  <a:lnTo>
                    <a:pt x="1956" y="94"/>
                  </a:lnTo>
                  <a:lnTo>
                    <a:pt x="1919" y="187"/>
                  </a:lnTo>
                  <a:lnTo>
                    <a:pt x="1863" y="261"/>
                  </a:lnTo>
                  <a:lnTo>
                    <a:pt x="1807" y="354"/>
                  </a:lnTo>
                  <a:lnTo>
                    <a:pt x="1714" y="429"/>
                  </a:lnTo>
                  <a:lnTo>
                    <a:pt x="1621" y="503"/>
                  </a:lnTo>
                  <a:lnTo>
                    <a:pt x="1416" y="615"/>
                  </a:lnTo>
                  <a:lnTo>
                    <a:pt x="1192" y="708"/>
                  </a:lnTo>
                  <a:lnTo>
                    <a:pt x="1081" y="727"/>
                  </a:lnTo>
                  <a:lnTo>
                    <a:pt x="987" y="746"/>
                  </a:lnTo>
                  <a:lnTo>
                    <a:pt x="876" y="727"/>
                  </a:lnTo>
                  <a:lnTo>
                    <a:pt x="783" y="708"/>
                  </a:lnTo>
                  <a:lnTo>
                    <a:pt x="708" y="690"/>
                  </a:lnTo>
                  <a:lnTo>
                    <a:pt x="634" y="634"/>
                  </a:lnTo>
                  <a:lnTo>
                    <a:pt x="689" y="690"/>
                  </a:lnTo>
                  <a:lnTo>
                    <a:pt x="727" y="783"/>
                  </a:lnTo>
                  <a:lnTo>
                    <a:pt x="745" y="876"/>
                  </a:lnTo>
                  <a:lnTo>
                    <a:pt x="745" y="969"/>
                  </a:lnTo>
                  <a:lnTo>
                    <a:pt x="727" y="1081"/>
                  </a:lnTo>
                  <a:lnTo>
                    <a:pt x="708" y="1193"/>
                  </a:lnTo>
                  <a:lnTo>
                    <a:pt x="615" y="1416"/>
                  </a:lnTo>
                  <a:lnTo>
                    <a:pt x="503" y="1621"/>
                  </a:lnTo>
                  <a:lnTo>
                    <a:pt x="429" y="1714"/>
                  </a:lnTo>
                  <a:lnTo>
                    <a:pt x="354" y="1789"/>
                  </a:lnTo>
                  <a:lnTo>
                    <a:pt x="261" y="1863"/>
                  </a:lnTo>
                  <a:lnTo>
                    <a:pt x="186" y="1919"/>
                  </a:lnTo>
                  <a:lnTo>
                    <a:pt x="93" y="1938"/>
                  </a:lnTo>
                  <a:lnTo>
                    <a:pt x="0" y="1956"/>
                  </a:lnTo>
                  <a:lnTo>
                    <a:pt x="93" y="1975"/>
                  </a:lnTo>
                  <a:lnTo>
                    <a:pt x="186" y="1994"/>
                  </a:lnTo>
                  <a:lnTo>
                    <a:pt x="261" y="2049"/>
                  </a:lnTo>
                  <a:lnTo>
                    <a:pt x="354" y="2124"/>
                  </a:lnTo>
                  <a:lnTo>
                    <a:pt x="429" y="2199"/>
                  </a:lnTo>
                  <a:lnTo>
                    <a:pt x="503" y="2292"/>
                  </a:lnTo>
                  <a:lnTo>
                    <a:pt x="615" y="2497"/>
                  </a:lnTo>
                  <a:lnTo>
                    <a:pt x="708" y="2720"/>
                  </a:lnTo>
                  <a:lnTo>
                    <a:pt x="727" y="2832"/>
                  </a:lnTo>
                  <a:lnTo>
                    <a:pt x="745" y="2944"/>
                  </a:lnTo>
                  <a:lnTo>
                    <a:pt x="745" y="3037"/>
                  </a:lnTo>
                  <a:lnTo>
                    <a:pt x="727" y="3130"/>
                  </a:lnTo>
                  <a:lnTo>
                    <a:pt x="689" y="3223"/>
                  </a:lnTo>
                  <a:lnTo>
                    <a:pt x="634" y="3279"/>
                  </a:lnTo>
                  <a:lnTo>
                    <a:pt x="708" y="3242"/>
                  </a:lnTo>
                  <a:lnTo>
                    <a:pt x="783" y="3204"/>
                  </a:lnTo>
                  <a:lnTo>
                    <a:pt x="876" y="3186"/>
                  </a:lnTo>
                  <a:lnTo>
                    <a:pt x="1081" y="3186"/>
                  </a:lnTo>
                  <a:lnTo>
                    <a:pt x="1192" y="3223"/>
                  </a:lnTo>
                  <a:lnTo>
                    <a:pt x="1416" y="3298"/>
                  </a:lnTo>
                  <a:lnTo>
                    <a:pt x="1621" y="3428"/>
                  </a:lnTo>
                  <a:lnTo>
                    <a:pt x="1714" y="3484"/>
                  </a:lnTo>
                  <a:lnTo>
                    <a:pt x="1807" y="3577"/>
                  </a:lnTo>
                  <a:lnTo>
                    <a:pt x="1863" y="3651"/>
                  </a:lnTo>
                  <a:lnTo>
                    <a:pt x="1919" y="3745"/>
                  </a:lnTo>
                  <a:lnTo>
                    <a:pt x="1956" y="3819"/>
                  </a:lnTo>
                  <a:lnTo>
                    <a:pt x="1956" y="3912"/>
                  </a:lnTo>
                  <a:lnTo>
                    <a:pt x="1975" y="3819"/>
                  </a:lnTo>
                  <a:lnTo>
                    <a:pt x="2012" y="3745"/>
                  </a:lnTo>
                  <a:lnTo>
                    <a:pt x="2049" y="3651"/>
                  </a:lnTo>
                  <a:lnTo>
                    <a:pt x="2124" y="3577"/>
                  </a:lnTo>
                  <a:lnTo>
                    <a:pt x="2198" y="3484"/>
                  </a:lnTo>
                  <a:lnTo>
                    <a:pt x="2291" y="3428"/>
                  </a:lnTo>
                  <a:lnTo>
                    <a:pt x="2496" y="3298"/>
                  </a:lnTo>
                  <a:lnTo>
                    <a:pt x="2720" y="3223"/>
                  </a:lnTo>
                  <a:lnTo>
                    <a:pt x="2832" y="3186"/>
                  </a:lnTo>
                  <a:lnTo>
                    <a:pt x="3055" y="3186"/>
                  </a:lnTo>
                  <a:lnTo>
                    <a:pt x="3148" y="3204"/>
                  </a:lnTo>
                  <a:lnTo>
                    <a:pt x="3223" y="3242"/>
                  </a:lnTo>
                  <a:lnTo>
                    <a:pt x="3297" y="3279"/>
                  </a:lnTo>
                  <a:lnTo>
                    <a:pt x="3241" y="3223"/>
                  </a:lnTo>
                  <a:lnTo>
                    <a:pt x="3204" y="3130"/>
                  </a:lnTo>
                  <a:lnTo>
                    <a:pt x="3186" y="3037"/>
                  </a:lnTo>
                  <a:lnTo>
                    <a:pt x="3186" y="2944"/>
                  </a:lnTo>
                  <a:lnTo>
                    <a:pt x="3204" y="2832"/>
                  </a:lnTo>
                  <a:lnTo>
                    <a:pt x="3223" y="2720"/>
                  </a:lnTo>
                  <a:lnTo>
                    <a:pt x="3297" y="2497"/>
                  </a:lnTo>
                  <a:lnTo>
                    <a:pt x="3428" y="2292"/>
                  </a:lnTo>
                  <a:lnTo>
                    <a:pt x="3502" y="2199"/>
                  </a:lnTo>
                  <a:lnTo>
                    <a:pt x="3577" y="2124"/>
                  </a:lnTo>
                  <a:lnTo>
                    <a:pt x="3651" y="2049"/>
                  </a:lnTo>
                  <a:lnTo>
                    <a:pt x="3744" y="1994"/>
                  </a:lnTo>
                  <a:lnTo>
                    <a:pt x="3837" y="1975"/>
                  </a:lnTo>
                  <a:lnTo>
                    <a:pt x="3912" y="1956"/>
                  </a:lnTo>
                  <a:lnTo>
                    <a:pt x="3837" y="1938"/>
                  </a:lnTo>
                  <a:lnTo>
                    <a:pt x="3744" y="1919"/>
                  </a:lnTo>
                  <a:lnTo>
                    <a:pt x="3651" y="1863"/>
                  </a:lnTo>
                  <a:lnTo>
                    <a:pt x="3577" y="1789"/>
                  </a:lnTo>
                  <a:lnTo>
                    <a:pt x="3502" y="1714"/>
                  </a:lnTo>
                  <a:lnTo>
                    <a:pt x="3428" y="1621"/>
                  </a:lnTo>
                  <a:lnTo>
                    <a:pt x="3297" y="1416"/>
                  </a:lnTo>
                  <a:lnTo>
                    <a:pt x="3223" y="1193"/>
                  </a:lnTo>
                  <a:lnTo>
                    <a:pt x="3204" y="1081"/>
                  </a:lnTo>
                  <a:lnTo>
                    <a:pt x="3186" y="969"/>
                  </a:lnTo>
                  <a:lnTo>
                    <a:pt x="3186" y="876"/>
                  </a:lnTo>
                  <a:lnTo>
                    <a:pt x="3204" y="783"/>
                  </a:lnTo>
                  <a:lnTo>
                    <a:pt x="3241" y="690"/>
                  </a:lnTo>
                  <a:lnTo>
                    <a:pt x="3297" y="634"/>
                  </a:lnTo>
                  <a:lnTo>
                    <a:pt x="3223" y="690"/>
                  </a:lnTo>
                  <a:lnTo>
                    <a:pt x="3148" y="708"/>
                  </a:lnTo>
                  <a:lnTo>
                    <a:pt x="3055" y="727"/>
                  </a:lnTo>
                  <a:lnTo>
                    <a:pt x="2943" y="746"/>
                  </a:lnTo>
                  <a:lnTo>
                    <a:pt x="2832" y="727"/>
                  </a:lnTo>
                  <a:lnTo>
                    <a:pt x="2720" y="708"/>
                  </a:lnTo>
                  <a:lnTo>
                    <a:pt x="2496" y="615"/>
                  </a:lnTo>
                  <a:lnTo>
                    <a:pt x="2291" y="503"/>
                  </a:lnTo>
                  <a:lnTo>
                    <a:pt x="2198" y="429"/>
                  </a:lnTo>
                  <a:lnTo>
                    <a:pt x="2124" y="354"/>
                  </a:lnTo>
                  <a:lnTo>
                    <a:pt x="2049" y="261"/>
                  </a:lnTo>
                  <a:lnTo>
                    <a:pt x="2012" y="187"/>
                  </a:lnTo>
                  <a:lnTo>
                    <a:pt x="1975" y="94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699;p41">
            <a:extLst>
              <a:ext uri="{FF2B5EF4-FFF2-40B4-BE49-F238E27FC236}">
                <a16:creationId xmlns:a16="http://schemas.microsoft.com/office/drawing/2014/main" id="{7094EE55-7131-4192-A956-C4141E9C0060}"/>
              </a:ext>
            </a:extLst>
          </p:cNvPr>
          <p:cNvGrpSpPr/>
          <p:nvPr/>
        </p:nvGrpSpPr>
        <p:grpSpPr>
          <a:xfrm>
            <a:off x="457203" y="2634013"/>
            <a:ext cx="1631289" cy="2098062"/>
            <a:chOff x="457203" y="2634013"/>
            <a:chExt cx="1631289" cy="2098062"/>
          </a:xfrm>
        </p:grpSpPr>
        <p:sp>
          <p:nvSpPr>
            <p:cNvPr id="89" name="Google Shape;1700;p41">
              <a:extLst>
                <a:ext uri="{FF2B5EF4-FFF2-40B4-BE49-F238E27FC236}">
                  <a16:creationId xmlns:a16="http://schemas.microsoft.com/office/drawing/2014/main" id="{08356F84-7232-47DC-9CF5-EB143671358B}"/>
                </a:ext>
              </a:extLst>
            </p:cNvPr>
            <p:cNvSpPr txBox="1"/>
            <p:nvPr/>
          </p:nvSpPr>
          <p:spPr>
            <a:xfrm>
              <a:off x="53457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 Preparation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" name="Google Shape;1701;p41">
              <a:extLst>
                <a:ext uri="{FF2B5EF4-FFF2-40B4-BE49-F238E27FC236}">
                  <a16:creationId xmlns:a16="http://schemas.microsoft.com/office/drawing/2014/main" id="{810A7572-55CE-4CA1-AFC7-22B033852A46}"/>
                </a:ext>
              </a:extLst>
            </p:cNvPr>
            <p:cNvSpPr txBox="1"/>
            <p:nvPr/>
          </p:nvSpPr>
          <p:spPr>
            <a:xfrm>
              <a:off x="4572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Retrieving text from images using Optical Character Recognition (OCR) libraries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1702;p41">
              <a:extLst>
                <a:ext uri="{FF2B5EF4-FFF2-40B4-BE49-F238E27FC236}">
                  <a16:creationId xmlns:a16="http://schemas.microsoft.com/office/drawing/2014/main" id="{A6AB7DE5-E4B8-49B6-A77F-5EFA094179A9}"/>
                </a:ext>
              </a:extLst>
            </p:cNvPr>
            <p:cNvSpPr/>
            <p:nvPr/>
          </p:nvSpPr>
          <p:spPr>
            <a:xfrm>
              <a:off x="968375" y="2634013"/>
              <a:ext cx="609000" cy="609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2" name="Google Shape;1703;p41">
            <a:extLst>
              <a:ext uri="{FF2B5EF4-FFF2-40B4-BE49-F238E27FC236}">
                <a16:creationId xmlns:a16="http://schemas.microsoft.com/office/drawing/2014/main" id="{85ACB3A0-B517-48C9-9D14-AFC09F64C150}"/>
              </a:ext>
            </a:extLst>
          </p:cNvPr>
          <p:cNvGrpSpPr/>
          <p:nvPr/>
        </p:nvGrpSpPr>
        <p:grpSpPr>
          <a:xfrm>
            <a:off x="2106768" y="2196056"/>
            <a:ext cx="1631289" cy="2657939"/>
            <a:chOff x="2106768" y="2196056"/>
            <a:chExt cx="1631289" cy="2657939"/>
          </a:xfrm>
        </p:grpSpPr>
        <p:sp>
          <p:nvSpPr>
            <p:cNvPr id="93" name="Google Shape;1704;p41">
              <a:extLst>
                <a:ext uri="{FF2B5EF4-FFF2-40B4-BE49-F238E27FC236}">
                  <a16:creationId xmlns:a16="http://schemas.microsoft.com/office/drawing/2014/main" id="{522E524C-CBCA-4EC1-B97C-FD761497B1C8}"/>
                </a:ext>
              </a:extLst>
            </p:cNvPr>
            <p:cNvSpPr txBox="1"/>
            <p:nvPr/>
          </p:nvSpPr>
          <p:spPr>
            <a:xfrm>
              <a:off x="2184163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 Preprocessing &amp; Feature Engineering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" name="Google Shape;1705;p41">
              <a:extLst>
                <a:ext uri="{FF2B5EF4-FFF2-40B4-BE49-F238E27FC236}">
                  <a16:creationId xmlns:a16="http://schemas.microsoft.com/office/drawing/2014/main" id="{D39E4B97-9BC7-4F86-BA14-F5C0EBD7092F}"/>
                </a:ext>
              </a:extLst>
            </p:cNvPr>
            <p:cNvSpPr txBox="1"/>
            <p:nvPr/>
          </p:nvSpPr>
          <p:spPr>
            <a:xfrm>
              <a:off x="2106768" y="437099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Text cleaning, tokenization, stemming, lemmatization, word clouds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1706;p41">
              <a:extLst>
                <a:ext uri="{FF2B5EF4-FFF2-40B4-BE49-F238E27FC236}">
                  <a16:creationId xmlns:a16="http://schemas.microsoft.com/office/drawing/2014/main" id="{FBCD75B5-95E2-4863-9FB3-8A65DB698F5F}"/>
                </a:ext>
              </a:extLst>
            </p:cNvPr>
            <p:cNvSpPr/>
            <p:nvPr/>
          </p:nvSpPr>
          <p:spPr>
            <a:xfrm>
              <a:off x="2617975" y="2196056"/>
              <a:ext cx="609000" cy="609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6" name="Google Shape;1707;p41">
            <a:extLst>
              <a:ext uri="{FF2B5EF4-FFF2-40B4-BE49-F238E27FC236}">
                <a16:creationId xmlns:a16="http://schemas.microsoft.com/office/drawing/2014/main" id="{D272F2D6-F091-487E-AAC4-D8535EFA6EA6}"/>
              </a:ext>
            </a:extLst>
          </p:cNvPr>
          <p:cNvGrpSpPr/>
          <p:nvPr/>
        </p:nvGrpSpPr>
        <p:grpSpPr>
          <a:xfrm>
            <a:off x="3756332" y="1758100"/>
            <a:ext cx="1631331" cy="2973975"/>
            <a:chOff x="3756332" y="1758100"/>
            <a:chExt cx="1631331" cy="2973975"/>
          </a:xfrm>
        </p:grpSpPr>
        <p:sp>
          <p:nvSpPr>
            <p:cNvPr id="97" name="Google Shape;1708;p41">
              <a:extLst>
                <a:ext uri="{FF2B5EF4-FFF2-40B4-BE49-F238E27FC236}">
                  <a16:creationId xmlns:a16="http://schemas.microsoft.com/office/drawing/2014/main" id="{731E25DB-6195-4352-B966-550734367C57}"/>
                </a:ext>
              </a:extLst>
            </p:cNvPr>
            <p:cNvSpPr txBox="1"/>
            <p:nvPr/>
          </p:nvSpPr>
          <p:spPr>
            <a:xfrm>
              <a:off x="3894702" y="3936575"/>
              <a:ext cx="13545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Evaluations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" name="Google Shape;1709;p41">
              <a:extLst>
                <a:ext uri="{FF2B5EF4-FFF2-40B4-BE49-F238E27FC236}">
                  <a16:creationId xmlns:a16="http://schemas.microsoft.com/office/drawing/2014/main" id="{1AD6A3A4-E281-4FF1-A54D-9FA02F9E8DDD}"/>
                </a:ext>
              </a:extLst>
            </p:cNvPr>
            <p:cNvSpPr txBox="1"/>
            <p:nvPr/>
          </p:nvSpPr>
          <p:spPr>
            <a:xfrm>
              <a:off x="3756332" y="4249075"/>
              <a:ext cx="1631331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Using image features and textual features individually for model training and comparing the results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1710;p41">
              <a:extLst>
                <a:ext uri="{FF2B5EF4-FFF2-40B4-BE49-F238E27FC236}">
                  <a16:creationId xmlns:a16="http://schemas.microsoft.com/office/drawing/2014/main" id="{AE4AD587-B03B-4A63-92ED-5F127C07DBC0}"/>
                </a:ext>
              </a:extLst>
            </p:cNvPr>
            <p:cNvSpPr/>
            <p:nvPr/>
          </p:nvSpPr>
          <p:spPr>
            <a:xfrm>
              <a:off x="4267575" y="1758100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" name="Google Shape;1711;p41">
            <a:extLst>
              <a:ext uri="{FF2B5EF4-FFF2-40B4-BE49-F238E27FC236}">
                <a16:creationId xmlns:a16="http://schemas.microsoft.com/office/drawing/2014/main" id="{596DF659-CF5B-4491-8E68-98C259F946E1}"/>
              </a:ext>
            </a:extLst>
          </p:cNvPr>
          <p:cNvGrpSpPr/>
          <p:nvPr/>
        </p:nvGrpSpPr>
        <p:grpSpPr>
          <a:xfrm>
            <a:off x="5405938" y="1320144"/>
            <a:ext cx="1631289" cy="3411931"/>
            <a:chOff x="5405938" y="1320144"/>
            <a:chExt cx="1631289" cy="3411931"/>
          </a:xfrm>
        </p:grpSpPr>
        <p:sp>
          <p:nvSpPr>
            <p:cNvPr id="101" name="Google Shape;1712;p41">
              <a:extLst>
                <a:ext uri="{FF2B5EF4-FFF2-40B4-BE49-F238E27FC236}">
                  <a16:creationId xmlns:a16="http://schemas.microsoft.com/office/drawing/2014/main" id="{9982E790-A004-4A27-992D-A51965DB0D80}"/>
                </a:ext>
              </a:extLst>
            </p:cNvPr>
            <p:cNvSpPr txBox="1"/>
            <p:nvPr/>
          </p:nvSpPr>
          <p:spPr>
            <a:xfrm>
              <a:off x="5447500" y="3936575"/>
              <a:ext cx="1554021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Multi-Modal prediction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1713;p41">
              <a:extLst>
                <a:ext uri="{FF2B5EF4-FFF2-40B4-BE49-F238E27FC236}">
                  <a16:creationId xmlns:a16="http://schemas.microsoft.com/office/drawing/2014/main" id="{35D36844-BA25-4237-B97F-FBDF52141E0E}"/>
                </a:ext>
              </a:extLst>
            </p:cNvPr>
            <p:cNvSpPr txBox="1"/>
            <p:nvPr/>
          </p:nvSpPr>
          <p:spPr>
            <a:xfrm>
              <a:off x="5405938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Combining image features and textual features for prediction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714;p41">
              <a:extLst>
                <a:ext uri="{FF2B5EF4-FFF2-40B4-BE49-F238E27FC236}">
                  <a16:creationId xmlns:a16="http://schemas.microsoft.com/office/drawing/2014/main" id="{F6803AC0-317F-44E4-BA7B-32B5159957FA}"/>
                </a:ext>
              </a:extLst>
            </p:cNvPr>
            <p:cNvSpPr/>
            <p:nvPr/>
          </p:nvSpPr>
          <p:spPr>
            <a:xfrm>
              <a:off x="5917175" y="1320144"/>
              <a:ext cx="609000" cy="609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oogle Shape;1715;p41">
            <a:extLst>
              <a:ext uri="{FF2B5EF4-FFF2-40B4-BE49-F238E27FC236}">
                <a16:creationId xmlns:a16="http://schemas.microsoft.com/office/drawing/2014/main" id="{DF1EFB94-FEAC-4C33-B603-48A70DC39A97}"/>
              </a:ext>
            </a:extLst>
          </p:cNvPr>
          <p:cNvGrpSpPr/>
          <p:nvPr/>
        </p:nvGrpSpPr>
        <p:grpSpPr>
          <a:xfrm>
            <a:off x="7055503" y="882188"/>
            <a:ext cx="1631289" cy="3849888"/>
            <a:chOff x="7055503" y="882188"/>
            <a:chExt cx="1631289" cy="3849888"/>
          </a:xfrm>
        </p:grpSpPr>
        <p:sp>
          <p:nvSpPr>
            <p:cNvPr id="105" name="Google Shape;1716;p41">
              <a:extLst>
                <a:ext uri="{FF2B5EF4-FFF2-40B4-BE49-F238E27FC236}">
                  <a16:creationId xmlns:a16="http://schemas.microsoft.com/office/drawing/2014/main" id="{3ACA5798-536D-4F03-A187-F4BE476DDC3E}"/>
                </a:ext>
              </a:extLst>
            </p:cNvPr>
            <p:cNvSpPr txBox="1"/>
            <p:nvPr/>
          </p:nvSpPr>
          <p:spPr>
            <a:xfrm>
              <a:off x="713292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Tuning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" name="Google Shape;1717;p41">
              <a:extLst>
                <a:ext uri="{FF2B5EF4-FFF2-40B4-BE49-F238E27FC236}">
                  <a16:creationId xmlns:a16="http://schemas.microsoft.com/office/drawing/2014/main" id="{DF7239DD-1442-4778-A39D-34901D0C39A7}"/>
                </a:ext>
              </a:extLst>
            </p:cNvPr>
            <p:cNvSpPr txBox="1"/>
            <p:nvPr/>
          </p:nvSpPr>
          <p:spPr>
            <a:xfrm>
              <a:off x="70555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Observing effects of varying parameters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718;p41">
              <a:extLst>
                <a:ext uri="{FF2B5EF4-FFF2-40B4-BE49-F238E27FC236}">
                  <a16:creationId xmlns:a16="http://schemas.microsoft.com/office/drawing/2014/main" id="{9F6600EE-DE41-4856-A90A-6C29E8B98456}"/>
                </a:ext>
              </a:extLst>
            </p:cNvPr>
            <p:cNvSpPr/>
            <p:nvPr/>
          </p:nvSpPr>
          <p:spPr>
            <a:xfrm>
              <a:off x="7566775" y="882188"/>
              <a:ext cx="609000" cy="609000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8" name="Picture 10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2F6C23-5E37-4B1E-AC8C-1B38AF3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33" y="2084779"/>
            <a:ext cx="481203" cy="481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435E395-9A2C-482B-AC0D-81053713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525" y="438727"/>
            <a:ext cx="614099" cy="36765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DB72D78-4AC6-48D5-984C-2DA22D5BC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384" y="1335602"/>
            <a:ext cx="372165" cy="37216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7A01268-FC54-4282-8042-F9365602B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557" y="1687716"/>
            <a:ext cx="412327" cy="412327"/>
          </a:xfrm>
          <a:prstGeom prst="rect">
            <a:avLst/>
          </a:prstGeom>
        </p:spPr>
      </p:pic>
      <p:pic>
        <p:nvPicPr>
          <p:cNvPr id="113" name="Picture 1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3BC128-5996-44F8-9C54-0E72FE3D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413" y="855739"/>
            <a:ext cx="385369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457200" y="1628775"/>
            <a:ext cx="8229600" cy="18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Exploratory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70260804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948</Words>
  <Application>Microsoft Office PowerPoint</Application>
  <PresentationFormat>On-screen Show (16:9)</PresentationFormat>
  <Paragraphs>211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Fira Sans Medium</vt:lpstr>
      <vt:lpstr>Fira Sans</vt:lpstr>
      <vt:lpstr>Fira Sans Extra Condensed</vt:lpstr>
      <vt:lpstr>Roboto</vt:lpstr>
      <vt:lpstr>Fira Sans SemiBold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FNU Ujjwal</cp:lastModifiedBy>
  <cp:revision>12</cp:revision>
  <dcterms:modified xsi:type="dcterms:W3CDTF">2022-03-09T01:44:00Z</dcterms:modified>
</cp:coreProperties>
</file>